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theme/themeOverride3.xml" ContentType="application/vnd.openxmlformats-officedocument.themeOverride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theme/themeOverride1.xml" ContentType="application/vnd.openxmlformats-officedocument.themeOverride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theme/themeOverride4.xml" ContentType="application/vnd.openxmlformats-officedocument.themeOverride+xml"/>
  <Default Extension="emf" ContentType="image/x-emf"/>
  <Override PartName="/ppt/notesSlides/notesSlide17.xml" ContentType="application/vnd.openxmlformats-officedocument.presentationml.notesSlide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theme/themeOverride2.xml" ContentType="application/vnd.openxmlformats-officedocument.themeOverride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</p:sldMasterIdLst>
  <p:notesMasterIdLst>
    <p:notesMasterId r:id="rId26"/>
  </p:notesMasterIdLst>
  <p:sldIdLst>
    <p:sldId id="355" r:id="rId2"/>
    <p:sldId id="432" r:id="rId3"/>
    <p:sldId id="411" r:id="rId4"/>
    <p:sldId id="433" r:id="rId5"/>
    <p:sldId id="412" r:id="rId6"/>
    <p:sldId id="407" r:id="rId7"/>
    <p:sldId id="418" r:id="rId8"/>
    <p:sldId id="419" r:id="rId9"/>
    <p:sldId id="420" r:id="rId10"/>
    <p:sldId id="423" r:id="rId11"/>
    <p:sldId id="422" r:id="rId12"/>
    <p:sldId id="421" r:id="rId13"/>
    <p:sldId id="424" r:id="rId14"/>
    <p:sldId id="426" r:id="rId15"/>
    <p:sldId id="427" r:id="rId16"/>
    <p:sldId id="428" r:id="rId17"/>
    <p:sldId id="431" r:id="rId18"/>
    <p:sldId id="435" r:id="rId19"/>
    <p:sldId id="434" r:id="rId20"/>
    <p:sldId id="354" r:id="rId21"/>
    <p:sldId id="378" r:id="rId22"/>
    <p:sldId id="334" r:id="rId23"/>
    <p:sldId id="441" r:id="rId24"/>
    <p:sldId id="337" r:id="rId25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</p:showPr>
  <p:clrMru>
    <a:srgbClr val="00AEEF"/>
    <a:srgbClr val="4CB244"/>
    <a:srgbClr val="C5D218"/>
    <a:srgbClr val="5C5C5C"/>
    <a:srgbClr val="797979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866" autoAdjust="0"/>
    <p:restoredTop sz="93765" autoAdjust="0"/>
  </p:normalViewPr>
  <p:slideViewPr>
    <p:cSldViewPr>
      <p:cViewPr>
        <p:scale>
          <a:sx n="125" d="100"/>
          <a:sy n="125" d="100"/>
        </p:scale>
        <p:origin x="-114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32C2E1BF-023A-415F-901F-5CF3F126A1FA}" type="datetimeFigureOut">
              <a:rPr lang="ru-RU"/>
              <a:pPr>
                <a:defRPr/>
              </a:pPr>
              <a:t>09.07.2014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BC89C275-C00C-4172-930B-969CE087CA1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6867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36868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E8C601D-F846-4D50-B882-931D7DFFFD3A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ru-RU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987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38916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C6E5017-EF83-426F-859A-3DE327E1A335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</a:t>
            </a:fld>
            <a:endParaRPr lang="ru-RU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6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57348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BE2C69B-9D0D-4945-9FD0-6A17BA5F7A80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</a:t>
            </a:fld>
            <a:endParaRPr lang="ru-RU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017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38916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9C0CE4B-2A18-40FF-8E33-808854E127C0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</a:t>
            </a:fld>
            <a:endParaRPr lang="ru-RU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6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dirty="0" smtClean="0"/>
          </a:p>
        </p:txBody>
      </p:sp>
      <p:sp>
        <p:nvSpPr>
          <p:cNvPr id="57348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BE2C69B-9D0D-4945-9FD0-6A17BA5F7A80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</a:t>
            </a:fld>
            <a:endParaRPr lang="ru-RU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6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dirty="0" smtClean="0"/>
          </a:p>
        </p:txBody>
      </p:sp>
      <p:sp>
        <p:nvSpPr>
          <p:cNvPr id="57348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BE2C69B-9D0D-4945-9FD0-6A17BA5F7A80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6</a:t>
            </a:fld>
            <a:endParaRPr lang="ru-RU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6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dirty="0" smtClean="0"/>
          </a:p>
        </p:txBody>
      </p:sp>
      <p:sp>
        <p:nvSpPr>
          <p:cNvPr id="57348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BE2C69B-9D0D-4945-9FD0-6A17BA5F7A80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7</a:t>
            </a:fld>
            <a:endParaRPr lang="ru-RU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6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dirty="0" smtClean="0"/>
          </a:p>
        </p:txBody>
      </p:sp>
      <p:sp>
        <p:nvSpPr>
          <p:cNvPr id="57348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BE2C69B-9D0D-4945-9FD0-6A17BA5F7A80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8</a:t>
            </a:fld>
            <a:endParaRPr lang="ru-RU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6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57348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BE2C69B-9D0D-4945-9FD0-6A17BA5F7A80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9</a:t>
            </a:fld>
            <a:endParaRPr lang="ru-RU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6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dirty="0" smtClean="0"/>
          </a:p>
        </p:txBody>
      </p:sp>
      <p:sp>
        <p:nvSpPr>
          <p:cNvPr id="57348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BE2C69B-9D0D-4945-9FD0-6A17BA5F7A80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10</a:t>
            </a:fld>
            <a:endParaRPr lang="ru-RU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6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dirty="0" smtClean="0"/>
          </a:p>
        </p:txBody>
      </p:sp>
      <p:sp>
        <p:nvSpPr>
          <p:cNvPr id="57348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BE2C69B-9D0D-4945-9FD0-6A17BA5F7A80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11</a:t>
            </a:fld>
            <a:endParaRPr lang="ru-RU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6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57348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BE2C69B-9D0D-4945-9FD0-6A17BA5F7A80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12</a:t>
            </a:fld>
            <a:endParaRPr lang="ru-RU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6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57348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BE2C69B-9D0D-4945-9FD0-6A17BA5F7A80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13</a:t>
            </a:fld>
            <a:endParaRPr lang="ru-RU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6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57348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BE2C69B-9D0D-4945-9FD0-6A17BA5F7A80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14</a:t>
            </a:fld>
            <a:endParaRPr lang="ru-RU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6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57348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BE2C69B-9D0D-4945-9FD0-6A17BA5F7A80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15</a:t>
            </a:fld>
            <a:endParaRPr lang="ru-RU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6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57348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BE2C69B-9D0D-4945-9FD0-6A17BA5F7A80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16</a:t>
            </a:fld>
            <a:endParaRPr lang="ru-RU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6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57348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BE2C69B-9D0D-4945-9FD0-6A17BA5F7A80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17</a:t>
            </a:fld>
            <a:endParaRPr lang="ru-RU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6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dirty="0" smtClean="0"/>
          </a:p>
        </p:txBody>
      </p:sp>
      <p:sp>
        <p:nvSpPr>
          <p:cNvPr id="57348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BE2C69B-9D0D-4945-9FD0-6A17BA5F7A80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18</a:t>
            </a:fld>
            <a:endParaRPr lang="ru-RU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6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57348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BE2C69B-9D0D-4945-9FD0-6A17BA5F7A80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19</a:t>
            </a:fld>
            <a:endParaRPr lang="ru-RU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9395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53252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F1F4553-5D36-43E1-B78C-5699BBB03092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20</a:t>
            </a:fld>
            <a:endParaRPr lang="ru-RU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041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53252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61C3691-A97F-4C35-B667-4B02E32AF14C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21</a:t>
            </a:fld>
            <a:endParaRPr lang="ru-RU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144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38916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53EE23E-9BDF-455A-9613-44939FED653A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22</a:t>
            </a:fld>
            <a:endParaRPr lang="ru-RU" smtClean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6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48132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EE0B845-CD05-4216-8673-B132596591A5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23</a:t>
            </a:fld>
            <a:endParaRPr lang="ru-RU" smtClean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2467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62468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630D3C2-51C7-422D-9E40-C5064334803B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24</a:t>
            </a:fld>
            <a:endParaRPr lang="ru-RU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3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4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ый треугольник 3"/>
          <p:cNvSpPr/>
          <p:nvPr/>
        </p:nvSpPr>
        <p:spPr>
          <a:xfrm>
            <a:off x="0" y="4664075"/>
            <a:ext cx="9150350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5" name="Группа 15"/>
          <p:cNvGrpSpPr>
            <a:grpSpLocks/>
          </p:cNvGrpSpPr>
          <p:nvPr/>
        </p:nvGrpSpPr>
        <p:grpSpPr bwMode="auto">
          <a:xfrm>
            <a:off x="-3175" y="4953000"/>
            <a:ext cx="9147175" cy="1911350"/>
            <a:chOff x="-3765" y="4832896"/>
            <a:chExt cx="9147765" cy="2032192"/>
          </a:xfrm>
        </p:grpSpPr>
        <p:sp>
          <p:nvSpPr>
            <p:cNvPr id="6" name="Полилиния 5"/>
            <p:cNvSpPr>
              <a:spLocks/>
            </p:cNvSpPr>
            <p:nvPr/>
          </p:nvSpPr>
          <p:spPr bwMode="auto">
            <a:xfrm>
              <a:off x="1687032" y="4832896"/>
              <a:ext cx="7456968" cy="51817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>
              <a:extLst/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7" name="Полилиния 6"/>
            <p:cNvSpPr>
              <a:spLocks/>
            </p:cNvSpPr>
            <p:nvPr/>
          </p:nvSpPr>
          <p:spPr bwMode="auto">
            <a:xfrm>
              <a:off x="35926" y="5135025"/>
              <a:ext cx="9108074" cy="838869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>
              <a:extLst/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8" name="Полилиния 7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cxnSp>
          <p:nvCxnSpPr>
            <p:cNvPr id="10" name="Прямая соединительная линия 9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anchor="b"/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11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70EC9AAB-46B3-40C0-8A1C-C01FA060DB20}" type="datetime1">
              <a:rPr lang="ru-RU"/>
              <a:pPr>
                <a:defRPr/>
              </a:pPr>
              <a:t>09.07.2014</a:t>
            </a:fld>
            <a:endParaRPr lang="ru-RU"/>
          </a:p>
        </p:txBody>
      </p:sp>
      <p:sp>
        <p:nvSpPr>
          <p:cNvPr id="12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13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FC0CB358-787D-4E21-8920-0E7CFBA45EA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4484C9-F008-46E7-B7BD-F628E329BC7B}" type="datetime1">
              <a:rPr lang="ru-RU"/>
              <a:pPr>
                <a:defRPr/>
              </a:pPr>
              <a:t>09.07.2014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817CEE-1E5D-487F-9272-E3677F8BB61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ашивка 3"/>
          <p:cNvSpPr/>
          <p:nvPr/>
        </p:nvSpPr>
        <p:spPr>
          <a:xfrm>
            <a:off x="3636963" y="3005138"/>
            <a:ext cx="182562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Нашивка 4"/>
          <p:cNvSpPr/>
          <p:nvPr/>
        </p:nvSpPr>
        <p:spPr>
          <a:xfrm>
            <a:off x="3449638" y="3005138"/>
            <a:ext cx="18415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anchor="b"/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19DA1CA6-51DB-48C7-80F9-90B20398F19B}" type="datetime1">
              <a:rPr lang="ru-RU"/>
              <a:pPr>
                <a:defRPr/>
              </a:pPr>
              <a:t>09.07.2014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FD4D4A77-583D-4E34-88AB-BC9633137AE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D0D65B9E-61AB-4C77-B0C7-888108A29AD0}" type="datetime1">
              <a:rPr lang="ru-RU"/>
              <a:pPr>
                <a:defRPr/>
              </a:pPr>
              <a:t>09.07.2014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584CA295-EC7C-4BC7-B1F8-304ED843B74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/>
          <a:lstStyle>
            <a:lvl1pPr>
              <a:defRPr/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849BCD05-A7D1-47FB-A0A4-BABF167DB0A5}" type="datetime1">
              <a:rPr lang="ru-RU"/>
              <a:pPr>
                <a:defRPr/>
              </a:pPr>
              <a:t>09.07.2014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E6855DE9-BD23-4012-9434-DCD0E4CC6E7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C81D94A9-50DD-47D4-82D1-F78B2D39E871}" type="datetime1">
              <a:rPr lang="ru-RU"/>
              <a:pPr>
                <a:defRPr/>
              </a:pPr>
              <a:t>09.07.2014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D8B651E2-F2CC-4B91-BCD6-83AC22B5E01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93FDB6-FD83-4350-A345-7E5A711E75AA}" type="datetime1">
              <a:rPr lang="ru-RU"/>
              <a:pPr>
                <a:defRPr/>
              </a:pPr>
              <a:t>09.07.2014</a:t>
            </a:fld>
            <a:endParaRPr lang="ru-RU"/>
          </a:p>
        </p:txBody>
      </p:sp>
      <p:sp>
        <p:nvSpPr>
          <p:cNvPr id="3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EFAF4B-A123-4F39-82C9-D2C50C52917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D5A499BD-58CD-404B-8439-736314562913}" type="datetime1">
              <a:rPr lang="ru-RU"/>
              <a:pPr>
                <a:defRPr/>
              </a:pPr>
              <a:t>09.07.2014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8F605CA7-0B2F-4E79-B316-174AA382FEE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олилиния 4"/>
          <p:cNvSpPr>
            <a:spLocks/>
          </p:cNvSpPr>
          <p:nvPr/>
        </p:nvSpPr>
        <p:spPr bwMode="auto">
          <a:xfrm>
            <a:off x="715963" y="5002213"/>
            <a:ext cx="3802062" cy="14430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6" name="Полилиния 5"/>
          <p:cNvSpPr>
            <a:spLocks/>
          </p:cNvSpPr>
          <p:nvPr/>
        </p:nvSpPr>
        <p:spPr bwMode="auto">
          <a:xfrm>
            <a:off x="-53975" y="5784850"/>
            <a:ext cx="380206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7" name="Прямоугольный треугольник 6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Нашивка 8"/>
          <p:cNvSpPr/>
          <p:nvPr/>
        </p:nvSpPr>
        <p:spPr>
          <a:xfrm>
            <a:off x="8664575" y="4987925"/>
            <a:ext cx="182563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Нашивка 9"/>
          <p:cNvSpPr/>
          <p:nvPr/>
        </p:nvSpPr>
        <p:spPr>
          <a:xfrm>
            <a:off x="8477250" y="4987925"/>
            <a:ext cx="182563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tIns="0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1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B15DBDCB-02C3-4478-AED6-396B279F8945}" type="datetime1">
              <a:rPr lang="ru-RU"/>
              <a:pPr>
                <a:defRPr/>
              </a:pPr>
              <a:t>09.07.2014</a:t>
            </a:fld>
            <a:endParaRPr lang="ru-RU"/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7CDABD82-A9A2-4F04-8D84-11D6C64A6EC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105396-7EB5-4DAB-9A4B-9D42481AE57B}" type="datetime1">
              <a:rPr lang="ru-RU"/>
              <a:pPr>
                <a:defRPr/>
              </a:pPr>
              <a:t>09.07.2014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FB719D-8D0F-48BD-98DF-D7546075623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2F87B3-5459-4758-800D-34C196CD72E7}" type="datetime1">
              <a:rPr lang="ru-RU"/>
              <a:pPr>
                <a:defRPr/>
              </a:pPr>
              <a:t>09.07.2014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768ACE-0EA0-44FB-AFCD-8ED18A8FC47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 12"/>
          <p:cNvSpPr>
            <a:spLocks/>
          </p:cNvSpPr>
          <p:nvPr/>
        </p:nvSpPr>
        <p:spPr bwMode="auto">
          <a:xfrm>
            <a:off x="715963" y="5002213"/>
            <a:ext cx="3802062" cy="14430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2" name="Полилиния 11"/>
          <p:cNvSpPr>
            <a:spLocks/>
          </p:cNvSpPr>
          <p:nvPr/>
        </p:nvSpPr>
        <p:spPr bwMode="auto">
          <a:xfrm>
            <a:off x="-53975" y="5784850"/>
            <a:ext cx="380206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4" name="Прямоугольный треугольник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081" name="Текст 29"/>
          <p:cNvSpPr>
            <a:spLocks noGrp="1"/>
          </p:cNvSpPr>
          <p:nvPr>
            <p:ph type="body" idx="1"/>
          </p:nvPr>
        </p:nvSpPr>
        <p:spPr bwMode="auto">
          <a:xfrm>
            <a:off x="457200" y="1481138"/>
            <a:ext cx="8229600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6727825" y="6408738"/>
            <a:ext cx="1919288" cy="365125"/>
          </a:xfrm>
          <a:prstGeom prst="rect">
            <a:avLst/>
          </a:prstGeom>
        </p:spPr>
        <p:txBody>
          <a:bodyPr vert="horz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>
                <a:solidFill>
                  <a:schemeClr val="tx1"/>
                </a:solidFill>
                <a:latin typeface="+mn-lt"/>
              </a:defRPr>
            </a:lvl1pPr>
            <a:extLst/>
          </a:lstStyle>
          <a:p>
            <a:pPr>
              <a:defRPr/>
            </a:pPr>
            <a:fld id="{EC6BA595-6F5F-469B-9B57-D07D980E3CD6}" type="datetime1">
              <a:rPr lang="ru-RU"/>
              <a:pPr>
                <a:defRPr/>
              </a:pPr>
              <a:t>09.07.2014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4379913" y="6408738"/>
            <a:ext cx="2351087" cy="365125"/>
          </a:xfrm>
          <a:prstGeom prst="rect">
            <a:avLst/>
          </a:prstGeom>
        </p:spPr>
        <p:txBody>
          <a:bodyPr vert="horz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>
                <a:solidFill>
                  <a:schemeClr val="tx1"/>
                </a:solidFill>
                <a:latin typeface="+mn-lt"/>
              </a:defRPr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647113" y="6408738"/>
            <a:ext cx="366712" cy="365125"/>
          </a:xfrm>
          <a:prstGeom prst="rect">
            <a:avLst/>
          </a:prstGeom>
        </p:spPr>
        <p:txBody>
          <a:bodyPr vert="horz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 b="0">
                <a:solidFill>
                  <a:schemeClr val="tx1"/>
                </a:solidFill>
                <a:latin typeface="+mn-lt"/>
              </a:defRPr>
            </a:lvl1pPr>
            <a:extLst/>
          </a:lstStyle>
          <a:p>
            <a:pPr>
              <a:defRPr/>
            </a:pPr>
            <a:fld id="{4AD47788-9001-4B92-8256-59B8B36631D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51" r:id="rId1"/>
    <p:sldLayoutId id="2147484147" r:id="rId2"/>
    <p:sldLayoutId id="2147484152" r:id="rId3"/>
    <p:sldLayoutId id="2147484153" r:id="rId4"/>
    <p:sldLayoutId id="2147484154" r:id="rId5"/>
    <p:sldLayoutId id="2147484155" r:id="rId6"/>
    <p:sldLayoutId id="2147484148" r:id="rId7"/>
    <p:sldLayoutId id="2147484156" r:id="rId8"/>
    <p:sldLayoutId id="2147484157" r:id="rId9"/>
    <p:sldLayoutId id="2147484149" r:id="rId10"/>
    <p:sldLayoutId id="2147484150" r:id="rId11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9pPr>
      <a:extLst/>
    </p:titleStyle>
    <p:bodyStyle>
      <a:lvl1pPr marL="365125" indent="-255588" algn="l" rtl="0" eaLnBrk="0" fontAlgn="base" hangingPunct="0">
        <a:spcBef>
          <a:spcPts val="400"/>
        </a:spcBef>
        <a:spcAft>
          <a:spcPct val="0"/>
        </a:spcAft>
        <a:buClr>
          <a:schemeClr val="accent1"/>
        </a:buClr>
        <a:buSzPct val="68000"/>
        <a:buFont typeface="Wingdings 3" pitchFamily="18" charset="2"/>
        <a:buChar char=""/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0713" indent="-228600" algn="l" rtl="0" eaLnBrk="0" fontAlgn="base" hangingPunct="0">
        <a:spcBef>
          <a:spcPts val="325"/>
        </a:spcBef>
        <a:spcAft>
          <a:spcPct val="0"/>
        </a:spcAft>
        <a:buClr>
          <a:schemeClr val="accent1"/>
        </a:buClr>
        <a:buFont typeface="Verdana" pitchFamily="34" charset="0"/>
        <a:buChar char="◦"/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8838" indent="-228600" algn="l" rtl="0" eaLnBrk="0" fontAlgn="base" hangingPunct="0">
        <a:spcBef>
          <a:spcPts val="350"/>
        </a:spcBef>
        <a:spcAft>
          <a:spcPct val="0"/>
        </a:spcAft>
        <a:buClr>
          <a:schemeClr val="accent2"/>
        </a:buClr>
        <a:buSzPct val="100000"/>
        <a:buFont typeface="Wingdings 2" pitchFamily="18" charset="2"/>
        <a:buChar char="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0" fontAlgn="base" hangingPunct="0">
        <a:spcBef>
          <a:spcPts val="350"/>
        </a:spcBef>
        <a:spcAft>
          <a:spcPct val="0"/>
        </a:spcAft>
        <a:buClr>
          <a:schemeClr val="accent2"/>
        </a:buClr>
        <a:buFont typeface="Wingdings 2" pitchFamily="18" charset="2"/>
        <a:buChar char="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0" fontAlgn="base" hangingPunct="0">
        <a:spcBef>
          <a:spcPts val="350"/>
        </a:spcBef>
        <a:spcAft>
          <a:spcPct val="0"/>
        </a:spcAft>
        <a:buClr>
          <a:schemeClr val="accent2"/>
        </a:buClr>
        <a:buFont typeface="Wingdings 2" pitchFamily="18" charset="2"/>
        <a:buChar char="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6.png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1.bin"/><Relationship Id="rId5" Type="http://schemas.openxmlformats.org/officeDocument/2006/relationships/image" Target="../media/image10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6.pn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1.png"/><Relationship Id="rId7" Type="http://schemas.openxmlformats.org/officeDocument/2006/relationships/image" Target="../media/image1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11" Type="http://schemas.openxmlformats.org/officeDocument/2006/relationships/image" Target="../media/image20.png"/><Relationship Id="rId5" Type="http://schemas.openxmlformats.org/officeDocument/2006/relationships/image" Target="../media/image10.png"/><Relationship Id="rId10" Type="http://schemas.openxmlformats.org/officeDocument/2006/relationships/image" Target="../media/image19.png"/><Relationship Id="rId4" Type="http://schemas.openxmlformats.org/officeDocument/2006/relationships/image" Target="../media/image15.png"/><Relationship Id="rId9" Type="http://schemas.openxmlformats.org/officeDocument/2006/relationships/image" Target="../media/image18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13" Type="http://schemas.openxmlformats.org/officeDocument/2006/relationships/image" Target="../media/image24.png"/><Relationship Id="rId3" Type="http://schemas.openxmlformats.org/officeDocument/2006/relationships/image" Target="../media/image11.png"/><Relationship Id="rId7" Type="http://schemas.openxmlformats.org/officeDocument/2006/relationships/image" Target="../media/image20.png"/><Relationship Id="rId12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6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11" Type="http://schemas.openxmlformats.org/officeDocument/2006/relationships/image" Target="../media/image10.png"/><Relationship Id="rId5" Type="http://schemas.openxmlformats.org/officeDocument/2006/relationships/image" Target="../media/image18.png"/><Relationship Id="rId15" Type="http://schemas.openxmlformats.org/officeDocument/2006/relationships/image" Target="../media/image26.png"/><Relationship Id="rId10" Type="http://schemas.openxmlformats.org/officeDocument/2006/relationships/image" Target="../media/image23.png"/><Relationship Id="rId4" Type="http://schemas.openxmlformats.org/officeDocument/2006/relationships/image" Target="../media/image15.png"/><Relationship Id="rId9" Type="http://schemas.openxmlformats.org/officeDocument/2006/relationships/image" Target="../media/image22.png"/><Relationship Id="rId14" Type="http://schemas.openxmlformats.org/officeDocument/2006/relationships/image" Target="../media/image25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13" Type="http://schemas.openxmlformats.org/officeDocument/2006/relationships/image" Target="../media/image22.png"/><Relationship Id="rId3" Type="http://schemas.openxmlformats.org/officeDocument/2006/relationships/image" Target="../media/image10.png"/><Relationship Id="rId7" Type="http://schemas.openxmlformats.org/officeDocument/2006/relationships/image" Target="../media/image28.png"/><Relationship Id="rId12" Type="http://schemas.openxmlformats.org/officeDocument/2006/relationships/image" Target="../media/image3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png"/><Relationship Id="rId11" Type="http://schemas.openxmlformats.org/officeDocument/2006/relationships/image" Target="../media/image32.png"/><Relationship Id="rId5" Type="http://schemas.openxmlformats.org/officeDocument/2006/relationships/image" Target="../media/image23.png"/><Relationship Id="rId10" Type="http://schemas.openxmlformats.org/officeDocument/2006/relationships/image" Target="../media/image31.png"/><Relationship Id="rId4" Type="http://schemas.openxmlformats.org/officeDocument/2006/relationships/image" Target="../media/image6.png"/><Relationship Id="rId9" Type="http://schemas.openxmlformats.org/officeDocument/2006/relationships/image" Target="../media/image30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0.png"/><Relationship Id="rId7" Type="http://schemas.openxmlformats.org/officeDocument/2006/relationships/image" Target="../media/image3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png"/><Relationship Id="rId11" Type="http://schemas.openxmlformats.org/officeDocument/2006/relationships/image" Target="../media/image36.png"/><Relationship Id="rId5" Type="http://schemas.openxmlformats.org/officeDocument/2006/relationships/image" Target="../media/image28.png"/><Relationship Id="rId10" Type="http://schemas.openxmlformats.org/officeDocument/2006/relationships/image" Target="../media/image35.png"/><Relationship Id="rId4" Type="http://schemas.openxmlformats.org/officeDocument/2006/relationships/image" Target="../media/image6.png"/><Relationship Id="rId9" Type="http://schemas.openxmlformats.org/officeDocument/2006/relationships/image" Target="../media/image34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13" Type="http://schemas.openxmlformats.org/officeDocument/2006/relationships/image" Target="../media/image40.png"/><Relationship Id="rId3" Type="http://schemas.openxmlformats.org/officeDocument/2006/relationships/image" Target="../media/image10.png"/><Relationship Id="rId7" Type="http://schemas.openxmlformats.org/officeDocument/2006/relationships/image" Target="../media/image33.png"/><Relationship Id="rId12" Type="http://schemas.openxmlformats.org/officeDocument/2006/relationships/image" Target="../media/image3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png"/><Relationship Id="rId11" Type="http://schemas.openxmlformats.org/officeDocument/2006/relationships/image" Target="../media/image38.png"/><Relationship Id="rId5" Type="http://schemas.openxmlformats.org/officeDocument/2006/relationships/image" Target="../media/image28.png"/><Relationship Id="rId10" Type="http://schemas.openxmlformats.org/officeDocument/2006/relationships/image" Target="../media/image37.png"/><Relationship Id="rId4" Type="http://schemas.openxmlformats.org/officeDocument/2006/relationships/image" Target="../media/image6.png"/><Relationship Id="rId9" Type="http://schemas.openxmlformats.org/officeDocument/2006/relationships/image" Target="../media/image34.png"/><Relationship Id="rId14" Type="http://schemas.openxmlformats.org/officeDocument/2006/relationships/image" Target="../media/image41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45.png"/><Relationship Id="rId3" Type="http://schemas.openxmlformats.org/officeDocument/2006/relationships/image" Target="../media/image37.png"/><Relationship Id="rId7" Type="http://schemas.openxmlformats.org/officeDocument/2006/relationships/image" Target="../media/image10.png"/><Relationship Id="rId12" Type="http://schemas.openxmlformats.org/officeDocument/2006/relationships/image" Target="../media/image2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png"/><Relationship Id="rId11" Type="http://schemas.openxmlformats.org/officeDocument/2006/relationships/image" Target="../media/image44.png"/><Relationship Id="rId5" Type="http://schemas.openxmlformats.org/officeDocument/2006/relationships/image" Target="../media/image32.png"/><Relationship Id="rId10" Type="http://schemas.openxmlformats.org/officeDocument/2006/relationships/image" Target="../media/image43.png"/><Relationship Id="rId4" Type="http://schemas.openxmlformats.org/officeDocument/2006/relationships/image" Target="../media/image39.png"/><Relationship Id="rId9" Type="http://schemas.openxmlformats.org/officeDocument/2006/relationships/image" Target="../media/image42.png"/><Relationship Id="rId14" Type="http://schemas.openxmlformats.org/officeDocument/2006/relationships/image" Target="../media/image46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13" Type="http://schemas.openxmlformats.org/officeDocument/2006/relationships/image" Target="../media/image22.png"/><Relationship Id="rId3" Type="http://schemas.openxmlformats.org/officeDocument/2006/relationships/image" Target="../media/image10.png"/><Relationship Id="rId7" Type="http://schemas.openxmlformats.org/officeDocument/2006/relationships/image" Target="../media/image43.png"/><Relationship Id="rId12" Type="http://schemas.openxmlformats.org/officeDocument/2006/relationships/image" Target="../media/image4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7.png"/><Relationship Id="rId11" Type="http://schemas.openxmlformats.org/officeDocument/2006/relationships/image" Target="../media/image50.png"/><Relationship Id="rId5" Type="http://schemas.openxmlformats.org/officeDocument/2006/relationships/image" Target="../media/image42.png"/><Relationship Id="rId10" Type="http://schemas.openxmlformats.org/officeDocument/2006/relationships/image" Target="../media/image49.png"/><Relationship Id="rId4" Type="http://schemas.openxmlformats.org/officeDocument/2006/relationships/image" Target="../media/image6.png"/><Relationship Id="rId9" Type="http://schemas.openxmlformats.org/officeDocument/2006/relationships/image" Target="../media/image48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47.png"/><Relationship Id="rId7" Type="http://schemas.openxmlformats.org/officeDocument/2006/relationships/image" Target="../media/image51.png"/><Relationship Id="rId12" Type="http://schemas.openxmlformats.org/officeDocument/2006/relationships/image" Target="../media/image5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11" Type="http://schemas.openxmlformats.org/officeDocument/2006/relationships/image" Target="../media/image53.png"/><Relationship Id="rId5" Type="http://schemas.openxmlformats.org/officeDocument/2006/relationships/image" Target="../media/image50.png"/><Relationship Id="rId10" Type="http://schemas.openxmlformats.org/officeDocument/2006/relationships/image" Target="../media/image52.png"/><Relationship Id="rId4" Type="http://schemas.openxmlformats.org/officeDocument/2006/relationships/image" Target="../media/image42.png"/><Relationship Id="rId9" Type="http://schemas.openxmlformats.org/officeDocument/2006/relationships/image" Target="../media/image6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png"/><Relationship Id="rId3" Type="http://schemas.openxmlformats.org/officeDocument/2006/relationships/image" Target="../media/image51.png"/><Relationship Id="rId7" Type="http://schemas.openxmlformats.org/officeDocument/2006/relationships/image" Target="../media/image6.png"/><Relationship Id="rId12" Type="http://schemas.openxmlformats.org/officeDocument/2006/relationships/image" Target="../media/image60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11" Type="http://schemas.openxmlformats.org/officeDocument/2006/relationships/image" Target="../media/image59.png"/><Relationship Id="rId5" Type="http://schemas.openxmlformats.org/officeDocument/2006/relationships/image" Target="../media/image55.png"/><Relationship Id="rId10" Type="http://schemas.openxmlformats.org/officeDocument/2006/relationships/image" Target="../media/image58.png"/><Relationship Id="rId4" Type="http://schemas.openxmlformats.org/officeDocument/2006/relationships/image" Target="../media/image22.png"/><Relationship Id="rId9" Type="http://schemas.openxmlformats.org/officeDocument/2006/relationships/image" Target="../media/image57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3.png"/><Relationship Id="rId13" Type="http://schemas.openxmlformats.org/officeDocument/2006/relationships/image" Target="../media/image66.png"/><Relationship Id="rId18" Type="http://schemas.openxmlformats.org/officeDocument/2006/relationships/image" Target="../media/image71.png"/><Relationship Id="rId3" Type="http://schemas.openxmlformats.org/officeDocument/2006/relationships/image" Target="../media/image55.png"/><Relationship Id="rId7" Type="http://schemas.openxmlformats.org/officeDocument/2006/relationships/image" Target="../media/image62.png"/><Relationship Id="rId12" Type="http://schemas.openxmlformats.org/officeDocument/2006/relationships/image" Target="../media/image65.png"/><Relationship Id="rId17" Type="http://schemas.openxmlformats.org/officeDocument/2006/relationships/image" Target="../media/image70.png"/><Relationship Id="rId2" Type="http://schemas.openxmlformats.org/officeDocument/2006/relationships/notesSlide" Target="../notesSlides/notesSlide15.xml"/><Relationship Id="rId16" Type="http://schemas.openxmlformats.org/officeDocument/2006/relationships/image" Target="../media/image6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1.png"/><Relationship Id="rId11" Type="http://schemas.openxmlformats.org/officeDocument/2006/relationships/image" Target="../media/image64.png"/><Relationship Id="rId5" Type="http://schemas.openxmlformats.org/officeDocument/2006/relationships/image" Target="../media/image58.png"/><Relationship Id="rId15" Type="http://schemas.openxmlformats.org/officeDocument/2006/relationships/image" Target="../media/image68.png"/><Relationship Id="rId10" Type="http://schemas.openxmlformats.org/officeDocument/2006/relationships/image" Target="../media/image6.png"/><Relationship Id="rId4" Type="http://schemas.openxmlformats.org/officeDocument/2006/relationships/image" Target="../media/image57.png"/><Relationship Id="rId9" Type="http://schemas.openxmlformats.org/officeDocument/2006/relationships/image" Target="../media/image10.png"/><Relationship Id="rId14" Type="http://schemas.openxmlformats.org/officeDocument/2006/relationships/image" Target="../media/image67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3.png"/><Relationship Id="rId13" Type="http://schemas.openxmlformats.org/officeDocument/2006/relationships/image" Target="../media/image76.png"/><Relationship Id="rId3" Type="http://schemas.openxmlformats.org/officeDocument/2006/relationships/image" Target="../media/image61.png"/><Relationship Id="rId7" Type="http://schemas.openxmlformats.org/officeDocument/2006/relationships/image" Target="../media/image72.png"/><Relationship Id="rId12" Type="http://schemas.openxmlformats.org/officeDocument/2006/relationships/image" Target="../media/image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3.png"/><Relationship Id="rId11" Type="http://schemas.openxmlformats.org/officeDocument/2006/relationships/image" Target="../media/image10.png"/><Relationship Id="rId5" Type="http://schemas.openxmlformats.org/officeDocument/2006/relationships/image" Target="../media/image66.png"/><Relationship Id="rId15" Type="http://schemas.openxmlformats.org/officeDocument/2006/relationships/image" Target="../media/image78.png"/><Relationship Id="rId10" Type="http://schemas.openxmlformats.org/officeDocument/2006/relationships/image" Target="../media/image75.png"/><Relationship Id="rId4" Type="http://schemas.openxmlformats.org/officeDocument/2006/relationships/image" Target="../media/image65.png"/><Relationship Id="rId9" Type="http://schemas.openxmlformats.org/officeDocument/2006/relationships/image" Target="../media/image74.png"/><Relationship Id="rId14" Type="http://schemas.openxmlformats.org/officeDocument/2006/relationships/image" Target="../media/image77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1.png"/><Relationship Id="rId13" Type="http://schemas.openxmlformats.org/officeDocument/2006/relationships/image" Target="../media/image86.png"/><Relationship Id="rId3" Type="http://schemas.openxmlformats.org/officeDocument/2006/relationships/image" Target="../media/image10.png"/><Relationship Id="rId7" Type="http://schemas.openxmlformats.org/officeDocument/2006/relationships/image" Target="../media/image80.png"/><Relationship Id="rId12" Type="http://schemas.openxmlformats.org/officeDocument/2006/relationships/image" Target="../media/image85.png"/><Relationship Id="rId17" Type="http://schemas.openxmlformats.org/officeDocument/2006/relationships/image" Target="../media/image90.png"/><Relationship Id="rId2" Type="http://schemas.openxmlformats.org/officeDocument/2006/relationships/notesSlide" Target="../notesSlides/notesSlide17.xml"/><Relationship Id="rId16" Type="http://schemas.openxmlformats.org/officeDocument/2006/relationships/image" Target="../media/image8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9.png"/><Relationship Id="rId11" Type="http://schemas.openxmlformats.org/officeDocument/2006/relationships/image" Target="../media/image84.png"/><Relationship Id="rId5" Type="http://schemas.openxmlformats.org/officeDocument/2006/relationships/image" Target="../media/image74.png"/><Relationship Id="rId15" Type="http://schemas.openxmlformats.org/officeDocument/2006/relationships/image" Target="../media/image88.png"/><Relationship Id="rId10" Type="http://schemas.openxmlformats.org/officeDocument/2006/relationships/image" Target="../media/image83.png"/><Relationship Id="rId4" Type="http://schemas.openxmlformats.org/officeDocument/2006/relationships/image" Target="../media/image6.png"/><Relationship Id="rId9" Type="http://schemas.openxmlformats.org/officeDocument/2006/relationships/image" Target="../media/image82.png"/><Relationship Id="rId14" Type="http://schemas.openxmlformats.org/officeDocument/2006/relationships/image" Target="../media/image87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1.png"/><Relationship Id="rId3" Type="http://schemas.openxmlformats.org/officeDocument/2006/relationships/image" Target="../media/image10.png"/><Relationship Id="rId7" Type="http://schemas.openxmlformats.org/officeDocument/2006/relationships/image" Target="../media/image8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8.png"/><Relationship Id="rId5" Type="http://schemas.openxmlformats.org/officeDocument/2006/relationships/image" Target="../media/image74.png"/><Relationship Id="rId4" Type="http://schemas.openxmlformats.org/officeDocument/2006/relationships/image" Target="../media/image6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94.png"/><Relationship Id="rId13" Type="http://schemas.openxmlformats.org/officeDocument/2006/relationships/image" Target="../media/image99.png"/><Relationship Id="rId18" Type="http://schemas.openxmlformats.org/officeDocument/2006/relationships/image" Target="../media/image104.png"/><Relationship Id="rId3" Type="http://schemas.openxmlformats.org/officeDocument/2006/relationships/image" Target="../media/image10.png"/><Relationship Id="rId7" Type="http://schemas.openxmlformats.org/officeDocument/2006/relationships/image" Target="../media/image93.png"/><Relationship Id="rId12" Type="http://schemas.openxmlformats.org/officeDocument/2006/relationships/image" Target="../media/image98.png"/><Relationship Id="rId17" Type="http://schemas.openxmlformats.org/officeDocument/2006/relationships/image" Target="../media/image103.png"/><Relationship Id="rId2" Type="http://schemas.openxmlformats.org/officeDocument/2006/relationships/notesSlide" Target="../notesSlides/notesSlide19.xml"/><Relationship Id="rId16" Type="http://schemas.openxmlformats.org/officeDocument/2006/relationships/image" Target="../media/image10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2.png"/><Relationship Id="rId11" Type="http://schemas.openxmlformats.org/officeDocument/2006/relationships/image" Target="../media/image97.png"/><Relationship Id="rId5" Type="http://schemas.openxmlformats.org/officeDocument/2006/relationships/image" Target="../media/image91.png"/><Relationship Id="rId15" Type="http://schemas.openxmlformats.org/officeDocument/2006/relationships/image" Target="../media/image101.png"/><Relationship Id="rId10" Type="http://schemas.openxmlformats.org/officeDocument/2006/relationships/image" Target="../media/image96.png"/><Relationship Id="rId4" Type="http://schemas.openxmlformats.org/officeDocument/2006/relationships/image" Target="../media/image6.png"/><Relationship Id="rId9" Type="http://schemas.openxmlformats.org/officeDocument/2006/relationships/image" Target="../media/image95.png"/><Relationship Id="rId14" Type="http://schemas.openxmlformats.org/officeDocument/2006/relationships/image" Target="../media/image100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9.png"/><Relationship Id="rId3" Type="http://schemas.openxmlformats.org/officeDocument/2006/relationships/image" Target="../media/image105.jpeg"/><Relationship Id="rId7" Type="http://schemas.openxmlformats.org/officeDocument/2006/relationships/image" Target="../media/image108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7.png"/><Relationship Id="rId5" Type="http://schemas.openxmlformats.org/officeDocument/2006/relationships/image" Target="../media/image106.png"/><Relationship Id="rId4" Type="http://schemas.openxmlformats.org/officeDocument/2006/relationships/image" Target="../media/image10.png"/><Relationship Id="rId9" Type="http://schemas.openxmlformats.org/officeDocument/2006/relationships/image" Target="../media/image110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113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2.png"/><Relationship Id="rId5" Type="http://schemas.openxmlformats.org/officeDocument/2006/relationships/image" Target="../media/image111.png"/><Relationship Id="rId4" Type="http://schemas.openxmlformats.org/officeDocument/2006/relationships/image" Target="../media/image106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23.png"/><Relationship Id="rId3" Type="http://schemas.openxmlformats.org/officeDocument/2006/relationships/image" Target="../media/image114.png"/><Relationship Id="rId7" Type="http://schemas.openxmlformats.org/officeDocument/2006/relationships/image" Target="../media/image118.jpeg"/><Relationship Id="rId12" Type="http://schemas.openxmlformats.org/officeDocument/2006/relationships/image" Target="../media/image122.jpeg"/><Relationship Id="rId2" Type="http://schemas.openxmlformats.org/officeDocument/2006/relationships/notesSlide" Target="../notesSlides/notesSlide22.xml"/><Relationship Id="rId16" Type="http://schemas.openxmlformats.org/officeDocument/2006/relationships/image" Target="../media/image12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7.jpeg"/><Relationship Id="rId11" Type="http://schemas.openxmlformats.org/officeDocument/2006/relationships/image" Target="../media/image121.jpeg"/><Relationship Id="rId5" Type="http://schemas.openxmlformats.org/officeDocument/2006/relationships/image" Target="../media/image116.png"/><Relationship Id="rId15" Type="http://schemas.openxmlformats.org/officeDocument/2006/relationships/image" Target="../media/image10.png"/><Relationship Id="rId10" Type="http://schemas.openxmlformats.org/officeDocument/2006/relationships/image" Target="../media/image120.png"/><Relationship Id="rId4" Type="http://schemas.openxmlformats.org/officeDocument/2006/relationships/image" Target="../media/image115.png"/><Relationship Id="rId9" Type="http://schemas.openxmlformats.org/officeDocument/2006/relationships/image" Target="../media/image119.png"/><Relationship Id="rId14" Type="http://schemas.openxmlformats.org/officeDocument/2006/relationships/image" Target="../media/image124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2428875" cy="1125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7" name="Picture 20" descr="шапка ДИЭМ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81415" t="955" r="5188" b="47559"/>
          <a:stretch>
            <a:fillRect/>
          </a:stretch>
        </p:blipFill>
        <p:spPr bwMode="auto">
          <a:xfrm>
            <a:off x="7858125" y="0"/>
            <a:ext cx="1285875" cy="1201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Заголовок 2"/>
          <p:cNvSpPr txBox="1">
            <a:spLocks/>
          </p:cNvSpPr>
          <p:nvPr/>
        </p:nvSpPr>
        <p:spPr>
          <a:xfrm>
            <a:off x="928662" y="2071678"/>
            <a:ext cx="7643866" cy="1357322"/>
          </a:xfrm>
          <a:prstGeom prst="rect">
            <a:avLst/>
          </a:prstGeom>
        </p:spPr>
        <p:txBody>
          <a:bodyPr anchor="ctr">
            <a:normAutofit fontScale="92500" lnSpcReduction="10000"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2400" b="1" dirty="0" smtClean="0"/>
              <a:t>Информационно-аналитическая система управления охраной окружающей среды.</a:t>
            </a:r>
            <a:br>
              <a:rPr lang="ru-RU" sz="2400" b="1" dirty="0" smtClean="0"/>
            </a:br>
            <a:r>
              <a:rPr lang="ru-RU" sz="2400" b="1" dirty="0" smtClean="0"/>
              <a:t>ИС «Экологическая отчетность».</a:t>
            </a:r>
          </a:p>
          <a:p>
            <a:pPr algn="ctr" fontAlgn="auto">
              <a:spcAft>
                <a:spcPts val="0"/>
              </a:spcAft>
              <a:defRPr/>
            </a:pPr>
            <a:r>
              <a:rPr lang="ru-RU" sz="2400" b="1" dirty="0" smtClean="0"/>
              <a:t>Программный модуль «Вода»</a:t>
            </a:r>
            <a:endParaRPr lang="ru-RU" sz="2400" b="1" dirty="0"/>
          </a:p>
        </p:txBody>
      </p:sp>
      <p:sp>
        <p:nvSpPr>
          <p:cNvPr id="11269" name="Rectangle 21"/>
          <p:cNvSpPr>
            <a:spLocks noChangeArrowheads="1"/>
          </p:cNvSpPr>
          <p:nvPr/>
        </p:nvSpPr>
        <p:spPr bwMode="auto">
          <a:xfrm>
            <a:off x="0" y="5357813"/>
            <a:ext cx="2913063" cy="1500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lnSpc>
                <a:spcPct val="80000"/>
              </a:lnSpc>
            </a:pPr>
            <a:r>
              <a:rPr lang="ru-RU" b="1">
                <a:latin typeface="Times New Roman" pitchFamily="18" charset="0"/>
              </a:rPr>
              <a:t>117485, г. Москва,</a:t>
            </a:r>
          </a:p>
          <a:p>
            <a:pPr>
              <a:lnSpc>
                <a:spcPct val="80000"/>
              </a:lnSpc>
            </a:pPr>
            <a:r>
              <a:rPr lang="ru-RU" b="1">
                <a:latin typeface="Times New Roman" pitchFamily="18" charset="0"/>
              </a:rPr>
              <a:t>ул. Бутлерова, д. 12, а/я 45</a:t>
            </a:r>
          </a:p>
          <a:p>
            <a:pPr>
              <a:lnSpc>
                <a:spcPct val="80000"/>
              </a:lnSpc>
            </a:pPr>
            <a:r>
              <a:rPr lang="ru-RU" b="1">
                <a:latin typeface="Times New Roman" pitchFamily="18" charset="0"/>
              </a:rPr>
              <a:t>тел.: (495) 333-82-23</a:t>
            </a:r>
          </a:p>
          <a:p>
            <a:pPr>
              <a:lnSpc>
                <a:spcPct val="80000"/>
              </a:lnSpc>
            </a:pPr>
            <a:r>
              <a:rPr lang="ru-RU" b="1">
                <a:latin typeface="Times New Roman" pitchFamily="18" charset="0"/>
              </a:rPr>
              <a:t>факс: (495) 333-80-23</a:t>
            </a:r>
          </a:p>
          <a:p>
            <a:pPr>
              <a:lnSpc>
                <a:spcPct val="80000"/>
              </a:lnSpc>
            </a:pPr>
            <a:r>
              <a:rPr lang="en-US" b="1">
                <a:latin typeface="Times New Roman" pitchFamily="18" charset="0"/>
              </a:rPr>
              <a:t>E-mail: </a:t>
            </a:r>
            <a:r>
              <a:rPr lang="en-US" b="1">
                <a:solidFill>
                  <a:srgbClr val="002060"/>
                </a:solidFill>
                <a:latin typeface="Times New Roman" pitchFamily="18" charset="0"/>
              </a:rPr>
              <a:t>office@diem.ru</a:t>
            </a:r>
          </a:p>
          <a:p>
            <a:pPr>
              <a:lnSpc>
                <a:spcPct val="80000"/>
              </a:lnSpc>
            </a:pPr>
            <a:r>
              <a:rPr lang="en-US" b="1" u="sng">
                <a:solidFill>
                  <a:srgbClr val="002060"/>
                </a:solidFill>
                <a:latin typeface="Times New Roman" pitchFamily="18" charset="0"/>
              </a:rPr>
              <a:t>http://www.diem.ru</a:t>
            </a:r>
            <a:endParaRPr lang="ru-RU" b="1" u="sng">
              <a:solidFill>
                <a:srgbClr val="002060"/>
              </a:solidFill>
              <a:latin typeface="Times New Roman" pitchFamily="18" charset="0"/>
            </a:endParaRPr>
          </a:p>
          <a:p>
            <a:pPr>
              <a:lnSpc>
                <a:spcPct val="80000"/>
              </a:lnSpc>
            </a:pPr>
            <a:endParaRPr lang="ru-RU" b="1">
              <a:latin typeface="Times New Roman" pitchFamily="18" charset="0"/>
            </a:endParaRPr>
          </a:p>
          <a:p>
            <a:pPr>
              <a:lnSpc>
                <a:spcPct val="80000"/>
              </a:lnSpc>
            </a:pPr>
            <a:endParaRPr lang="ru-RU" b="1"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310" name="Picture 2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00375" y="642938"/>
            <a:ext cx="5929313" cy="2230437"/>
          </a:xfrm>
          <a:prstGeom prst="rect">
            <a:avLst/>
          </a:prstGeom>
          <a:ln w="19050"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  <p:pic>
        <p:nvPicPr>
          <p:cNvPr id="16387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71438"/>
            <a:ext cx="128587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Заголовок 2"/>
          <p:cNvSpPr>
            <a:spLocks noGrp="1"/>
          </p:cNvSpPr>
          <p:nvPr>
            <p:ph type="title"/>
          </p:nvPr>
        </p:nvSpPr>
        <p:spPr>
          <a:xfrm>
            <a:off x="1285852" y="-23394"/>
            <a:ext cx="7715304" cy="500066"/>
          </a:xfrm>
        </p:spPr>
        <p:txBody>
          <a:bodyPr>
            <a:no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1800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/>
                <a:cs typeface="Arial" pitchFamily="34" charset="0"/>
              </a:rPr>
              <a:t>Задачи Программного Модуля «</a:t>
            </a:r>
            <a:r>
              <a:rPr lang="ru-RU" sz="1800" cap="all" dirty="0" err="1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/>
                <a:cs typeface="Arial" pitchFamily="34" charset="0"/>
              </a:rPr>
              <a:t>ВодА</a:t>
            </a:r>
            <a:r>
              <a:rPr lang="ru-RU" sz="1800" cap="all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/>
                <a:cs typeface="Arial" pitchFamily="34" charset="0"/>
              </a:rPr>
              <a:t>» ИАС УООС</a:t>
            </a:r>
            <a:endParaRPr lang="ru-RU" sz="1800" cap="all" dirty="0">
              <a:ln w="0"/>
              <a:solidFill>
                <a:schemeClr val="accent1">
                  <a:tint val="75000"/>
                  <a:shade val="75000"/>
                  <a:satMod val="170000"/>
                </a:schemeClr>
              </a:solidFill>
              <a:effectLst/>
              <a:cs typeface="Arial" pitchFamily="34" charset="0"/>
            </a:endParaRPr>
          </a:p>
        </p:txBody>
      </p:sp>
      <p:pic>
        <p:nvPicPr>
          <p:cNvPr id="12307" name="Picture 19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14688" y="1928813"/>
            <a:ext cx="5786437" cy="2071687"/>
          </a:xfrm>
          <a:prstGeom prst="rect">
            <a:avLst/>
          </a:prstGeom>
          <a:ln w="19050"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  <p:pic>
        <p:nvPicPr>
          <p:cNvPr id="12311" name="Picture 2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429000" y="3357563"/>
            <a:ext cx="5500688" cy="2057400"/>
          </a:xfrm>
          <a:prstGeom prst="rect">
            <a:avLst/>
          </a:prstGeom>
          <a:ln w="19050"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  <p:pic>
        <p:nvPicPr>
          <p:cNvPr id="12309" name="Picture 21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571875" y="4929188"/>
            <a:ext cx="5286375" cy="1403350"/>
          </a:xfrm>
          <a:prstGeom prst="rect">
            <a:avLst/>
          </a:prstGeom>
          <a:ln w="19050"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5467AAC-9E65-43BA-99AD-9FB0973B42EE}" type="slidenum">
              <a:rPr lang="ru-RU" smtClean="0"/>
              <a:pPr>
                <a:defRPr/>
              </a:pPr>
              <a:t>2</a:t>
            </a:fld>
            <a:endParaRPr lang="ru-RU" dirty="0"/>
          </a:p>
        </p:txBody>
      </p:sp>
      <p:pic>
        <p:nvPicPr>
          <p:cNvPr id="16393" name="Picture 3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001000" y="6429375"/>
            <a:ext cx="114300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Номер слайда 6"/>
          <p:cNvSpPr txBox="1">
            <a:spLocks/>
          </p:cNvSpPr>
          <p:nvPr/>
        </p:nvSpPr>
        <p:spPr bwMode="auto">
          <a:xfrm>
            <a:off x="8072438" y="6357938"/>
            <a:ext cx="436562" cy="365125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anchor="b"/>
          <a:lstStyle/>
          <a:p>
            <a:pPr algn="r">
              <a:defRPr/>
            </a:pPr>
            <a:fld id="{1168B7E2-B413-4614-AE06-A301ACBB9E7D}" type="slidenum">
              <a:rPr lang="ru-RU" sz="1400" b="1">
                <a:solidFill>
                  <a:schemeClr val="bg1"/>
                </a:solidFill>
                <a:latin typeface="+mn-lt"/>
              </a:rPr>
              <a:pPr algn="r">
                <a:defRPr/>
              </a:pPr>
              <a:t>2</a:t>
            </a:fld>
            <a:endParaRPr lang="ru-RU" sz="1400" b="1">
              <a:solidFill>
                <a:schemeClr val="bg1"/>
              </a:solidFill>
              <a:latin typeface="+mn-lt"/>
            </a:endParaRPr>
          </a:p>
        </p:txBody>
      </p:sp>
      <p:sp>
        <p:nvSpPr>
          <p:cNvPr id="16395" name="TextBox 11"/>
          <p:cNvSpPr txBox="1">
            <a:spLocks noChangeArrowheads="1"/>
          </p:cNvSpPr>
          <p:nvPr/>
        </p:nvSpPr>
        <p:spPr bwMode="auto">
          <a:xfrm>
            <a:off x="-142875" y="571500"/>
            <a:ext cx="3000375" cy="203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65125" indent="-255588" algn="just" eaLnBrk="0" hangingPunct="0">
              <a:spcBef>
                <a:spcPts val="400"/>
              </a:spcBef>
              <a:buClr>
                <a:schemeClr val="accent1"/>
              </a:buClr>
              <a:buSzPct val="100000"/>
              <a:buFont typeface="Wingdings 3" pitchFamily="18" charset="2"/>
              <a:buChar char=""/>
            </a:pPr>
            <a:r>
              <a:rPr lang="ru-RU" sz="1400" b="1" dirty="0">
                <a:latin typeface="Arial" pitchFamily="34" charset="0"/>
                <a:cs typeface="Arial" pitchFamily="34" charset="0"/>
              </a:rPr>
              <a:t>Автоматизированное формирование комплекта первичной учетной документации об объемах забора водных ресурсов из водных объектов, объемах сброса сточных вод и дренажных вод, их качества</a:t>
            </a:r>
          </a:p>
        </p:txBody>
      </p:sp>
      <p:sp>
        <p:nvSpPr>
          <p:cNvPr id="16396" name="TextBox 12"/>
          <p:cNvSpPr txBox="1">
            <a:spLocks noChangeArrowheads="1"/>
          </p:cNvSpPr>
          <p:nvPr/>
        </p:nvSpPr>
        <p:spPr bwMode="auto">
          <a:xfrm>
            <a:off x="-142875" y="2643188"/>
            <a:ext cx="3286125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65125" indent="-255588" algn="just" eaLnBrk="0" hangingPunct="0">
              <a:spcBef>
                <a:spcPts val="400"/>
              </a:spcBef>
              <a:buClr>
                <a:schemeClr val="accent1"/>
              </a:buClr>
              <a:buSzPct val="100000"/>
              <a:buFont typeface="Wingdings 3" pitchFamily="18" charset="2"/>
              <a:buChar char=""/>
            </a:pPr>
            <a:r>
              <a:rPr lang="ru-RU" sz="1400" b="1" dirty="0">
                <a:latin typeface="Arial" pitchFamily="34" charset="0"/>
                <a:cs typeface="Arial" pitchFamily="34" charset="0"/>
              </a:rPr>
              <a:t>Автоматизированное заполнение форм государственной статистической отчетности</a:t>
            </a:r>
          </a:p>
        </p:txBody>
      </p:sp>
      <p:sp>
        <p:nvSpPr>
          <p:cNvPr id="16397" name="TextBox 13"/>
          <p:cNvSpPr txBox="1">
            <a:spLocks noChangeArrowheads="1"/>
          </p:cNvSpPr>
          <p:nvPr/>
        </p:nvSpPr>
        <p:spPr bwMode="auto">
          <a:xfrm>
            <a:off x="-142875" y="3714750"/>
            <a:ext cx="3357563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65125" indent="-255588" algn="just" eaLnBrk="0" hangingPunct="0">
              <a:spcBef>
                <a:spcPts val="400"/>
              </a:spcBef>
              <a:buClr>
                <a:schemeClr val="accent1"/>
              </a:buClr>
              <a:buSzPct val="100000"/>
              <a:buFont typeface="Wingdings 3" pitchFamily="18" charset="2"/>
              <a:buChar char=""/>
            </a:pPr>
            <a:r>
              <a:rPr lang="ru-RU" sz="1400" b="1" dirty="0">
                <a:latin typeface="Arial" pitchFamily="34" charset="0"/>
                <a:cs typeface="Arial" pitchFamily="34" charset="0"/>
              </a:rPr>
              <a:t>Выполнение автоматизированного расчета платы за сбросы загрязняющих веществ в водные объекты по муниципальным образованиям и по Обществу в целом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23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23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23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23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7" name="Picture 3"/>
          <p:cNvPicPr>
            <a:picLocks noChangeAspect="1" noChangeArrowheads="1"/>
          </p:cNvPicPr>
          <p:nvPr/>
        </p:nvPicPr>
        <p:blipFill>
          <a:blip r:embed="rId3" cstate="print">
            <a:lum/>
          </a:blip>
          <a:srcRect/>
          <a:stretch>
            <a:fillRect/>
          </a:stretch>
        </p:blipFill>
        <p:spPr bwMode="auto">
          <a:xfrm>
            <a:off x="0" y="692696"/>
            <a:ext cx="9144000" cy="4555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2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01000" y="6429375"/>
            <a:ext cx="114300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3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71438"/>
            <a:ext cx="128587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4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8001000" y="6357938"/>
            <a:ext cx="508000" cy="365125"/>
          </a:xfrm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94C6336-F2AF-4C33-BBDE-FBD7AF15E4C9}" type="slidenum">
              <a:rPr lang="ru-RU" sz="1400" b="1" smtClean="0">
                <a:solidFill>
                  <a:schemeClr val="bg1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</a:t>
            </a:fld>
            <a:endParaRPr lang="ru-RU" sz="1400" b="1" smtClean="0">
              <a:solidFill>
                <a:schemeClr val="bg1"/>
              </a:solidFill>
            </a:endParaRPr>
          </a:p>
        </p:txBody>
      </p:sp>
      <p:sp>
        <p:nvSpPr>
          <p:cNvPr id="29" name="Заголовок 2"/>
          <p:cNvSpPr txBox="1">
            <a:spLocks/>
          </p:cNvSpPr>
          <p:nvPr/>
        </p:nvSpPr>
        <p:spPr>
          <a:xfrm>
            <a:off x="1285788" y="103876"/>
            <a:ext cx="8001120" cy="300788"/>
          </a:xfrm>
          <a:prstGeom prst="rect">
            <a:avLst/>
          </a:prstGeom>
        </p:spPr>
        <p:txBody>
          <a:bodyPr anchor="ctr"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latin typeface="+mj-lt"/>
                <a:ea typeface="+mj-ea"/>
                <a:cs typeface="Arial" pitchFamily="34" charset="0"/>
              </a:rPr>
              <a:t>Вид главного окна модуля «</a:t>
            </a:r>
            <a:r>
              <a:rPr lang="ru-RU" b="1" cap="all" dirty="0" err="1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latin typeface="+mj-lt"/>
                <a:ea typeface="+mj-ea"/>
                <a:cs typeface="Arial" pitchFamily="34" charset="0"/>
              </a:rPr>
              <a:t>ВодА</a:t>
            </a:r>
            <a:r>
              <a:rPr lang="ru-RU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latin typeface="+mj-lt"/>
                <a:ea typeface="+mj-ea"/>
                <a:cs typeface="Arial" pitchFamily="34" charset="0"/>
              </a:rPr>
              <a:t>»</a:t>
            </a:r>
            <a:endParaRPr lang="ru-RU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latin typeface="+mj-lt"/>
              <a:ea typeface="+mj-ea"/>
              <a:cs typeface="Arial" pitchFamily="34" charset="0"/>
            </a:endParaRPr>
          </a:p>
        </p:txBody>
      </p:sp>
      <p:sp>
        <p:nvSpPr>
          <p:cNvPr id="8" name="Выноска 2 7"/>
          <p:cNvSpPr/>
          <p:nvPr/>
        </p:nvSpPr>
        <p:spPr>
          <a:xfrm>
            <a:off x="1831504" y="525820"/>
            <a:ext cx="2520280" cy="216024"/>
          </a:xfrm>
          <a:prstGeom prst="borderCallout2">
            <a:avLst>
              <a:gd name="adj1" fmla="val 60343"/>
              <a:gd name="adj2" fmla="val 195"/>
              <a:gd name="adj3" fmla="val 141913"/>
              <a:gd name="adj4" fmla="val -11083"/>
              <a:gd name="adj5" fmla="val 143657"/>
              <a:gd name="adj6" fmla="val -24789"/>
            </a:avLst>
          </a:prstGeom>
          <a:noFill/>
          <a:ln w="127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Сведения о версии ПК «ВОДА»</a:t>
            </a:r>
            <a:endParaRPr lang="ru-RU" sz="12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7596335" y="692696"/>
            <a:ext cx="468463" cy="196972"/>
          </a:xfrm>
          <a:prstGeom prst="roundRect">
            <a:avLst/>
          </a:prstGeom>
          <a:noFill/>
          <a:ln w="127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Выноска 2 11"/>
          <p:cNvSpPr/>
          <p:nvPr/>
        </p:nvSpPr>
        <p:spPr>
          <a:xfrm>
            <a:off x="5724128" y="404664"/>
            <a:ext cx="1944216" cy="216024"/>
          </a:xfrm>
          <a:prstGeom prst="borderCallout2">
            <a:avLst>
              <a:gd name="adj1" fmla="val 58874"/>
              <a:gd name="adj2" fmla="val 100027"/>
              <a:gd name="adj3" fmla="val 91062"/>
              <a:gd name="adj4" fmla="val 103422"/>
              <a:gd name="adj5" fmla="val 132340"/>
              <a:gd name="adj6" fmla="val 112001"/>
            </a:avLst>
          </a:prstGeom>
          <a:noFill/>
          <a:ln w="127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Сведения о пользователе</a:t>
            </a:r>
            <a:endParaRPr lang="ru-RU" sz="12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8407476" y="702222"/>
            <a:ext cx="722235" cy="139253"/>
          </a:xfrm>
          <a:prstGeom prst="roundRect">
            <a:avLst/>
          </a:prstGeom>
          <a:noFill/>
          <a:ln w="127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Выноска 2 13"/>
          <p:cNvSpPr/>
          <p:nvPr/>
        </p:nvSpPr>
        <p:spPr>
          <a:xfrm>
            <a:off x="6156176" y="980728"/>
            <a:ext cx="2808312" cy="216024"/>
          </a:xfrm>
          <a:prstGeom prst="borderCallout2">
            <a:avLst>
              <a:gd name="adj1" fmla="val 58874"/>
              <a:gd name="adj2" fmla="val 100027"/>
              <a:gd name="adj3" fmla="val 24924"/>
              <a:gd name="adj4" fmla="val 103918"/>
              <a:gd name="adj5" fmla="val -61666"/>
              <a:gd name="adj6" fmla="val 103994"/>
            </a:avLst>
          </a:prstGeom>
          <a:noFill/>
          <a:ln w="127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Переход в раздел администрирования</a:t>
            </a:r>
            <a:endParaRPr lang="ru-RU" sz="12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2320700" y="1158085"/>
            <a:ext cx="3816424" cy="144016"/>
          </a:xfrm>
          <a:prstGeom prst="roundRect">
            <a:avLst/>
          </a:prstGeom>
          <a:noFill/>
          <a:ln w="127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Выноска 2 15"/>
          <p:cNvSpPr/>
          <p:nvPr/>
        </p:nvSpPr>
        <p:spPr>
          <a:xfrm>
            <a:off x="4499992" y="620688"/>
            <a:ext cx="1152128" cy="360040"/>
          </a:xfrm>
          <a:prstGeom prst="borderCallout2">
            <a:avLst>
              <a:gd name="adj1" fmla="val 99880"/>
              <a:gd name="adj2" fmla="val 66013"/>
              <a:gd name="adj3" fmla="val 126777"/>
              <a:gd name="adj4" fmla="val 44842"/>
              <a:gd name="adj5" fmla="val 149536"/>
              <a:gd name="adj6" fmla="val 22846"/>
            </a:avLst>
          </a:prstGeom>
          <a:noFill/>
          <a:ln w="127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Закладки </a:t>
            </a:r>
          </a:p>
          <a:p>
            <a:pPr algn="ctr"/>
            <a:r>
              <a:rPr lang="ru-RU" sz="1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ПК «ВОДА»</a:t>
            </a:r>
            <a:endParaRPr lang="ru-RU" sz="12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2320700" y="1341894"/>
            <a:ext cx="1819252" cy="142890"/>
          </a:xfrm>
          <a:prstGeom prst="roundRect">
            <a:avLst/>
          </a:prstGeom>
          <a:noFill/>
          <a:ln w="127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Выноска 2 19"/>
          <p:cNvSpPr/>
          <p:nvPr/>
        </p:nvSpPr>
        <p:spPr>
          <a:xfrm>
            <a:off x="4591052" y="1322279"/>
            <a:ext cx="1800200" cy="216024"/>
          </a:xfrm>
          <a:prstGeom prst="borderCallout2">
            <a:avLst>
              <a:gd name="adj1" fmla="val 53583"/>
              <a:gd name="adj2" fmla="val 331"/>
              <a:gd name="adj3" fmla="val 36388"/>
              <a:gd name="adj4" fmla="val -9209"/>
              <a:gd name="adj5" fmla="val 30929"/>
              <a:gd name="adj6" fmla="val -25036"/>
            </a:avLst>
          </a:prstGeom>
          <a:noFill/>
          <a:ln w="127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Элементы управления</a:t>
            </a:r>
            <a:endParaRPr lang="ru-RU" sz="12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2315937" y="1558481"/>
            <a:ext cx="6804248" cy="2160240"/>
          </a:xfrm>
          <a:prstGeom prst="roundRect">
            <a:avLst/>
          </a:prstGeom>
          <a:noFill/>
          <a:ln w="127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Выноска 2 21"/>
          <p:cNvSpPr/>
          <p:nvPr/>
        </p:nvSpPr>
        <p:spPr>
          <a:xfrm>
            <a:off x="5076056" y="3933056"/>
            <a:ext cx="2771800" cy="216024"/>
          </a:xfrm>
          <a:prstGeom prst="borderCallout2">
            <a:avLst>
              <a:gd name="adj1" fmla="val 53583"/>
              <a:gd name="adj2" fmla="val 331"/>
              <a:gd name="adj3" fmla="val 36388"/>
              <a:gd name="adj4" fmla="val -9209"/>
              <a:gd name="adj5" fmla="val -101348"/>
              <a:gd name="adj6" fmla="val -23978"/>
            </a:avLst>
          </a:prstGeom>
          <a:noFill/>
          <a:ln w="127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Основное рабочее пространство</a:t>
            </a:r>
            <a:endParaRPr lang="ru-RU" sz="12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" name="Выноска 2 24"/>
          <p:cNvSpPr/>
          <p:nvPr/>
        </p:nvSpPr>
        <p:spPr>
          <a:xfrm>
            <a:off x="2627784" y="4653136"/>
            <a:ext cx="1512168" cy="216024"/>
          </a:xfrm>
          <a:prstGeom prst="borderCallout2">
            <a:avLst>
              <a:gd name="adj1" fmla="val 53583"/>
              <a:gd name="adj2" fmla="val 331"/>
              <a:gd name="adj3" fmla="val 36388"/>
              <a:gd name="adj4" fmla="val -9209"/>
              <a:gd name="adj5" fmla="val -130742"/>
              <a:gd name="adj6" fmla="val -24131"/>
            </a:avLst>
          </a:prstGeom>
          <a:noFill/>
          <a:ln w="127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Дерево объектов</a:t>
            </a:r>
            <a:endParaRPr lang="ru-RU" sz="12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1748" name="Picture 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1177700"/>
            <a:ext cx="2160339" cy="2918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" name="Скругленный прямоугольник 23"/>
          <p:cNvSpPr/>
          <p:nvPr/>
        </p:nvSpPr>
        <p:spPr>
          <a:xfrm>
            <a:off x="0" y="1124744"/>
            <a:ext cx="2267744" cy="3816424"/>
          </a:xfrm>
          <a:prstGeom prst="roundRect">
            <a:avLst/>
          </a:prstGeom>
          <a:noFill/>
          <a:ln w="12700">
            <a:solidFill>
              <a:srgbClr val="C00000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2" grpId="0" animBg="1"/>
      <p:bldP spid="13" grpId="0" animBg="1"/>
      <p:bldP spid="14" grpId="0" animBg="1"/>
      <p:bldP spid="16" grpId="0" animBg="1"/>
      <p:bldP spid="19" grpId="0" animBg="1"/>
      <p:bldP spid="20" grpId="0" animBg="1"/>
      <p:bldP spid="21" grpId="0" animBg="1"/>
      <p:bldP spid="22" grpId="0" animBg="1"/>
      <p:bldP spid="2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71438"/>
            <a:ext cx="128587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Заголовок 2"/>
          <p:cNvSpPr>
            <a:spLocks noGrp="1"/>
          </p:cNvSpPr>
          <p:nvPr>
            <p:ph type="title"/>
          </p:nvPr>
        </p:nvSpPr>
        <p:spPr>
          <a:xfrm>
            <a:off x="1285852" y="70024"/>
            <a:ext cx="7715304" cy="334640"/>
          </a:xfrm>
        </p:spPr>
        <p:txBody>
          <a:bodyPr>
            <a:no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1800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/>
                <a:cs typeface="Arial" pitchFamily="34" charset="0"/>
              </a:rPr>
              <a:t>Дерево объектов Модуля «</a:t>
            </a:r>
            <a:r>
              <a:rPr lang="ru-RU" sz="1800" cap="all" dirty="0" err="1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/>
                <a:cs typeface="Arial" pitchFamily="34" charset="0"/>
              </a:rPr>
              <a:t>ВодА</a:t>
            </a:r>
            <a:r>
              <a:rPr lang="ru-RU" sz="1800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/>
                <a:cs typeface="Arial" pitchFamily="34" charset="0"/>
              </a:rPr>
              <a:t>»</a:t>
            </a:r>
            <a:endParaRPr lang="ru-RU" sz="1800" cap="all" dirty="0">
              <a:ln w="0"/>
              <a:solidFill>
                <a:schemeClr val="accent1">
                  <a:tint val="75000"/>
                  <a:shade val="75000"/>
                  <a:satMod val="170000"/>
                </a:schemeClr>
              </a:solidFill>
              <a:effectLst/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045F2F7-2E5C-4ABF-8A4C-0A51F8E541FB}" type="slidenum">
              <a:rPr lang="ru-RU" smtClean="0"/>
              <a:pPr>
                <a:defRPr/>
              </a:pPr>
              <a:t>4</a:t>
            </a:fld>
            <a:endParaRPr lang="ru-RU"/>
          </a:p>
        </p:txBody>
      </p:sp>
      <p:pic>
        <p:nvPicPr>
          <p:cNvPr id="2054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001000" y="6429375"/>
            <a:ext cx="114300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Номер слайда 6"/>
          <p:cNvSpPr txBox="1">
            <a:spLocks/>
          </p:cNvSpPr>
          <p:nvPr/>
        </p:nvSpPr>
        <p:spPr bwMode="auto">
          <a:xfrm>
            <a:off x="8072438" y="6357938"/>
            <a:ext cx="436562" cy="365125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anchor="b"/>
          <a:lstStyle/>
          <a:p>
            <a:pPr algn="r">
              <a:defRPr/>
            </a:pPr>
            <a:fld id="{F9B077D1-2524-4FA7-915E-E7791A607792}" type="slidenum">
              <a:rPr lang="ru-RU" sz="1400" b="1">
                <a:solidFill>
                  <a:schemeClr val="bg1"/>
                </a:solidFill>
                <a:latin typeface="+mn-lt"/>
              </a:rPr>
              <a:pPr algn="r">
                <a:defRPr/>
              </a:pPr>
              <a:t>4</a:t>
            </a:fld>
            <a:endParaRPr lang="ru-RU" sz="1400" b="1">
              <a:solidFill>
                <a:schemeClr val="bg1"/>
              </a:solidFill>
              <a:latin typeface="+mn-lt"/>
            </a:endParaRPr>
          </a:p>
        </p:txBody>
      </p:sp>
      <p:sp>
        <p:nvSpPr>
          <p:cNvPr id="2056" name="TextBox 8"/>
          <p:cNvSpPr txBox="1">
            <a:spLocks noChangeArrowheads="1"/>
          </p:cNvSpPr>
          <p:nvPr/>
        </p:nvSpPr>
        <p:spPr bwMode="auto">
          <a:xfrm>
            <a:off x="0" y="428625"/>
            <a:ext cx="8786813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65125" indent="-255588" algn="just" eaLnBrk="0" hangingPunct="0">
              <a:spcBef>
                <a:spcPts val="400"/>
              </a:spcBef>
              <a:buClr>
                <a:schemeClr val="accent1"/>
              </a:buClr>
              <a:buSzPct val="100000"/>
              <a:buFont typeface="Wingdings 3" pitchFamily="18" charset="2"/>
              <a:buChar char=""/>
            </a:pPr>
            <a:r>
              <a:rPr lang="ru-RU" sz="1400" b="1" dirty="0">
                <a:latin typeface="Arial" pitchFamily="34" charset="0"/>
                <a:cs typeface="Arial" pitchFamily="34" charset="0"/>
              </a:rPr>
              <a:t>Возможность пользовательского конструирования модели системы водоснабжения/водоотведения на предприятии:</a:t>
            </a:r>
          </a:p>
        </p:txBody>
      </p:sp>
      <p:sp>
        <p:nvSpPr>
          <p:cNvPr id="205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graphicFrame>
        <p:nvGraphicFramePr>
          <p:cNvPr id="2050" name="Object 1"/>
          <p:cNvGraphicFramePr>
            <a:graphicFrameLocks noChangeAspect="1"/>
          </p:cNvGraphicFramePr>
          <p:nvPr/>
        </p:nvGraphicFramePr>
        <p:xfrm>
          <a:off x="0" y="1000125"/>
          <a:ext cx="9101138" cy="5286375"/>
        </p:xfrm>
        <a:graphic>
          <a:graphicData uri="http://schemas.openxmlformats.org/presentationml/2006/ole">
            <p:oleObj spid="_x0000_s78850" name="Visio" r:id="rId6" imgW="10147177" imgH="6090968" progId="Visio.Drawing.11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3"/>
          <p:cNvPicPr>
            <a:picLocks noChangeAspect="1" noChangeArrowheads="1"/>
          </p:cNvPicPr>
          <p:nvPr/>
        </p:nvPicPr>
        <p:blipFill>
          <a:blip r:embed="rId3" cstate="print">
            <a:lum/>
          </a:blip>
          <a:srcRect/>
          <a:stretch>
            <a:fillRect/>
          </a:stretch>
        </p:blipFill>
        <p:spPr bwMode="auto">
          <a:xfrm>
            <a:off x="0" y="692696"/>
            <a:ext cx="9144000" cy="4555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2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01000" y="6429375"/>
            <a:ext cx="114300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3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71438"/>
            <a:ext cx="128587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4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8001000" y="6357938"/>
            <a:ext cx="508000" cy="365125"/>
          </a:xfrm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94C6336-F2AF-4C33-BBDE-FBD7AF15E4C9}" type="slidenum">
              <a:rPr lang="ru-RU" sz="1400" b="1" smtClean="0">
                <a:solidFill>
                  <a:schemeClr val="bg1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</a:t>
            </a:fld>
            <a:endParaRPr lang="ru-RU" sz="1400" b="1" smtClean="0">
              <a:solidFill>
                <a:schemeClr val="bg1"/>
              </a:solidFill>
            </a:endParaRPr>
          </a:p>
        </p:txBody>
      </p:sp>
      <p:sp>
        <p:nvSpPr>
          <p:cNvPr id="29" name="Заголовок 2"/>
          <p:cNvSpPr txBox="1">
            <a:spLocks/>
          </p:cNvSpPr>
          <p:nvPr/>
        </p:nvSpPr>
        <p:spPr>
          <a:xfrm>
            <a:off x="1285788" y="-142900"/>
            <a:ext cx="8001120" cy="785794"/>
          </a:xfrm>
          <a:prstGeom prst="rect">
            <a:avLst/>
          </a:prstGeom>
        </p:spPr>
        <p:txBody>
          <a:bodyPr anchor="ctr"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fontAlgn="auto">
              <a:spcAft>
                <a:spcPts val="0"/>
              </a:spcAft>
              <a:defRPr/>
            </a:pPr>
            <a:endParaRPr lang="ru-RU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latin typeface="+mj-lt"/>
              <a:ea typeface="+mj-ea"/>
              <a:cs typeface="+mj-cs"/>
            </a:endParaRPr>
          </a:p>
        </p:txBody>
      </p:sp>
      <p:pic>
        <p:nvPicPr>
          <p:cNvPr id="76804" name="Picture 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131840" y="2204864"/>
            <a:ext cx="3725693" cy="3079085"/>
          </a:xfrm>
          <a:prstGeom prst="rect">
            <a:avLst/>
          </a:prstGeom>
          <a:ln w="3175"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  <p:sp>
        <p:nvSpPr>
          <p:cNvPr id="16" name="TextBox 15"/>
          <p:cNvSpPr txBox="1"/>
          <p:nvPr/>
        </p:nvSpPr>
        <p:spPr>
          <a:xfrm>
            <a:off x="4761398" y="3003000"/>
            <a:ext cx="748213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484726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761558" y="2753068"/>
            <a:ext cx="1292368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Счетчик турбинный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758144" y="3233832"/>
            <a:ext cx="47613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0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4759772" y="3494356"/>
            <a:ext cx="612174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20.07.11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4761398" y="3718838"/>
            <a:ext cx="748213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20.07.14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8" name="Штриховая стрелка вправо 27"/>
          <p:cNvSpPr/>
          <p:nvPr/>
        </p:nvSpPr>
        <p:spPr>
          <a:xfrm rot="19158195">
            <a:off x="2207276" y="1480737"/>
            <a:ext cx="256915" cy="130679"/>
          </a:xfrm>
          <a:prstGeom prst="stripedRightArrow">
            <a:avLst/>
          </a:prstGeom>
          <a:solidFill>
            <a:srgbClr val="C00000"/>
          </a:solidFill>
          <a:ln w="952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" name="Штриховая стрелка вправо 29"/>
          <p:cNvSpPr/>
          <p:nvPr/>
        </p:nvSpPr>
        <p:spPr>
          <a:xfrm rot="19158195">
            <a:off x="3223424" y="4865113"/>
            <a:ext cx="256915" cy="130679"/>
          </a:xfrm>
          <a:prstGeom prst="stripedRightArrow">
            <a:avLst/>
          </a:prstGeom>
          <a:solidFill>
            <a:srgbClr val="C00000"/>
          </a:solidFill>
          <a:ln w="952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336324" y="1850162"/>
            <a:ext cx="6811876" cy="907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" name="Заголовок 2"/>
          <p:cNvSpPr txBox="1">
            <a:spLocks/>
          </p:cNvSpPr>
          <p:nvPr/>
        </p:nvSpPr>
        <p:spPr>
          <a:xfrm>
            <a:off x="1278682" y="72008"/>
            <a:ext cx="8001120" cy="404664"/>
          </a:xfrm>
          <a:prstGeom prst="rect">
            <a:avLst/>
          </a:prstGeom>
        </p:spPr>
        <p:txBody>
          <a:bodyPr anchor="ctr"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latin typeface="+mj-lt"/>
                <a:ea typeface="+mj-ea"/>
                <a:cs typeface="Arial" pitchFamily="34" charset="0"/>
              </a:rPr>
              <a:t>Управление водосчетчиками</a:t>
            </a:r>
            <a:endParaRPr lang="ru-RU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latin typeface="+mj-lt"/>
              <a:ea typeface="+mj-ea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768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9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9" dur="8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0" dur="80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80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180"/>
                            </p:stCondLst>
                            <p:childTnLst>
                              <p:par>
                                <p:cTn id="23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5" dur="8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6" dur="80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80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460"/>
                            </p:stCondLst>
                            <p:childTnLst>
                              <p:par>
                                <p:cTn id="29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1" dur="80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2" dur="80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80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40"/>
                            </p:stCondLst>
                            <p:childTnLst>
                              <p:par>
                                <p:cTn id="3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7" dur="80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8" dur="80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80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900"/>
                            </p:stCondLst>
                            <p:childTnLst>
                              <p:par>
                                <p:cTn id="41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3" dur="80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4" dur="80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80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000"/>
                            </p:stCondLst>
                            <p:childTnLst>
                              <p:par>
                                <p:cTn id="52" presetID="4" presetClass="exit" presetSubtype="16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53" dur="500"/>
                                        <p:tgtEl>
                                          <p:spTgt spid="7680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68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ssolve">
                                      <p:cBhvr>
                                        <p:cTn id="5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ssolve">
                                      <p:cBhvr>
                                        <p:cTn id="5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ssolve">
                                      <p:cBhvr>
                                        <p:cTn id="6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ssolve">
                                      <p:cBhvr>
                                        <p:cTn id="6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ssolve">
                                      <p:cBhvr>
                                        <p:cTn id="6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600"/>
                            </p:stCondLst>
                            <p:childTnLst>
                              <p:par>
                                <p:cTn id="74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7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296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6" grpId="1"/>
      <p:bldP spid="15" grpId="0"/>
      <p:bldP spid="15" grpId="1"/>
      <p:bldP spid="19" grpId="0"/>
      <p:bldP spid="19" grpId="1"/>
      <p:bldP spid="20" grpId="0"/>
      <p:bldP spid="20" grpId="1"/>
      <p:bldP spid="21" grpId="0"/>
      <p:bldP spid="21" grpId="1"/>
      <p:bldP spid="28" grpId="1" animBg="1"/>
      <p:bldP spid="28" grpId="2" animBg="1"/>
      <p:bldP spid="30" grpId="0" animBg="1"/>
      <p:bldP spid="30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Группа 18"/>
          <p:cNvGrpSpPr/>
          <p:nvPr/>
        </p:nvGrpSpPr>
        <p:grpSpPr>
          <a:xfrm>
            <a:off x="0" y="692696"/>
            <a:ext cx="9148200" cy="4555287"/>
            <a:chOff x="0" y="692696"/>
            <a:chExt cx="9148200" cy="4555287"/>
          </a:xfrm>
        </p:grpSpPr>
        <p:pic>
          <p:nvPicPr>
            <p:cNvPr id="17" name="Picture 3"/>
            <p:cNvPicPr>
              <a:picLocks noChangeAspect="1" noChangeArrowheads="1"/>
            </p:cNvPicPr>
            <p:nvPr/>
          </p:nvPicPr>
          <p:blipFill>
            <a:blip r:embed="rId3" cstate="print">
              <a:lum/>
            </a:blip>
            <a:srcRect/>
            <a:stretch>
              <a:fillRect/>
            </a:stretch>
          </p:blipFill>
          <p:spPr bwMode="auto">
            <a:xfrm>
              <a:off x="0" y="692696"/>
              <a:ext cx="9144000" cy="455528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8" name="Picture 2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2336324" y="1850162"/>
              <a:ext cx="6811876" cy="9076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15362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001000" y="6429375"/>
            <a:ext cx="114300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3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71438"/>
            <a:ext cx="128587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4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8001000" y="6357938"/>
            <a:ext cx="508000" cy="365125"/>
          </a:xfrm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94C6336-F2AF-4C33-BBDE-FBD7AF15E4C9}" type="slidenum">
              <a:rPr lang="ru-RU" sz="1400" b="1" smtClean="0">
                <a:solidFill>
                  <a:schemeClr val="bg1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6</a:t>
            </a:fld>
            <a:endParaRPr lang="ru-RU" sz="1400" b="1" smtClean="0">
              <a:solidFill>
                <a:schemeClr val="bg1"/>
              </a:solidFill>
            </a:endParaRPr>
          </a:p>
        </p:txBody>
      </p:sp>
      <p:sp>
        <p:nvSpPr>
          <p:cNvPr id="29" name="Заголовок 2"/>
          <p:cNvSpPr txBox="1">
            <a:spLocks/>
          </p:cNvSpPr>
          <p:nvPr/>
        </p:nvSpPr>
        <p:spPr>
          <a:xfrm>
            <a:off x="1285788" y="50918"/>
            <a:ext cx="8001120" cy="425754"/>
          </a:xfrm>
          <a:prstGeom prst="rect">
            <a:avLst/>
          </a:prstGeom>
        </p:spPr>
        <p:txBody>
          <a:bodyPr anchor="ctr"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latin typeface="+mj-lt"/>
                <a:ea typeface="+mj-ea"/>
                <a:cs typeface="Arial" pitchFamily="34" charset="0"/>
              </a:rPr>
              <a:t>Структура дерева объектов</a:t>
            </a:r>
            <a:endParaRPr lang="ru-RU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latin typeface="+mj-lt"/>
              <a:ea typeface="+mj-ea"/>
              <a:cs typeface="Arial" pitchFamily="34" charset="0"/>
            </a:endParaRPr>
          </a:p>
        </p:txBody>
      </p:sp>
      <p:sp>
        <p:nvSpPr>
          <p:cNvPr id="26" name="Овал 25"/>
          <p:cNvSpPr/>
          <p:nvPr/>
        </p:nvSpPr>
        <p:spPr>
          <a:xfrm>
            <a:off x="57721" y="1228502"/>
            <a:ext cx="360040" cy="144016"/>
          </a:xfrm>
          <a:prstGeom prst="ellipse">
            <a:avLst/>
          </a:prstGeom>
          <a:noFill/>
          <a:ln w="127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7649" name="Picture 1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-3175" y="1127919"/>
            <a:ext cx="2265041" cy="2598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" name="Овал 30"/>
          <p:cNvSpPr/>
          <p:nvPr/>
        </p:nvSpPr>
        <p:spPr>
          <a:xfrm>
            <a:off x="104329" y="1281460"/>
            <a:ext cx="576064" cy="144016"/>
          </a:xfrm>
          <a:prstGeom prst="ellipse">
            <a:avLst/>
          </a:prstGeom>
          <a:noFill/>
          <a:ln w="127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1124744"/>
            <a:ext cx="2267744" cy="29838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" name="Овал 31"/>
          <p:cNvSpPr/>
          <p:nvPr/>
        </p:nvSpPr>
        <p:spPr>
          <a:xfrm>
            <a:off x="232470" y="1383184"/>
            <a:ext cx="648072" cy="144016"/>
          </a:xfrm>
          <a:prstGeom prst="ellipse">
            <a:avLst/>
          </a:prstGeom>
          <a:noFill/>
          <a:ln w="127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7651" name="Picture 3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0" y="1124744"/>
            <a:ext cx="2195736" cy="2963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4" name="Овал 43"/>
          <p:cNvSpPr/>
          <p:nvPr/>
        </p:nvSpPr>
        <p:spPr>
          <a:xfrm>
            <a:off x="323528" y="1450876"/>
            <a:ext cx="1224136" cy="144016"/>
          </a:xfrm>
          <a:prstGeom prst="ellipse">
            <a:avLst/>
          </a:prstGeom>
          <a:noFill/>
          <a:ln w="952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7652" name="Picture 4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62202" y="1489898"/>
            <a:ext cx="1152122" cy="836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3" name="Picture 5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2323663" y="1129506"/>
            <a:ext cx="4181700" cy="1861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276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500"/>
                            </p:stCondLst>
                            <p:childTnLst>
                              <p:par>
                                <p:cTn id="2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276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0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9"/>
                                            </p:cond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500"/>
                            </p:stCondLst>
                            <p:childTnLst>
                              <p:par>
                                <p:cTn id="3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276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9000"/>
                            </p:stCondLst>
                            <p:childTnLst>
                              <p:par>
                                <p:cTn id="3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276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31" grpId="0" animBg="1"/>
      <p:bldP spid="32" grpId="0" animBg="1"/>
      <p:bldP spid="4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9" name="Группа 48"/>
          <p:cNvGrpSpPr/>
          <p:nvPr/>
        </p:nvGrpSpPr>
        <p:grpSpPr>
          <a:xfrm>
            <a:off x="0" y="692696"/>
            <a:ext cx="9148200" cy="4555287"/>
            <a:chOff x="0" y="692696"/>
            <a:chExt cx="9148200" cy="4555287"/>
          </a:xfrm>
        </p:grpSpPr>
        <p:grpSp>
          <p:nvGrpSpPr>
            <p:cNvPr id="42" name="Группа 41"/>
            <p:cNvGrpSpPr/>
            <p:nvPr/>
          </p:nvGrpSpPr>
          <p:grpSpPr>
            <a:xfrm>
              <a:off x="0" y="692696"/>
              <a:ext cx="9148200" cy="4555287"/>
              <a:chOff x="0" y="692696"/>
              <a:chExt cx="9148200" cy="4555287"/>
            </a:xfrm>
          </p:grpSpPr>
          <p:pic>
            <p:nvPicPr>
              <p:cNvPr id="43" name="Picture 3"/>
              <p:cNvPicPr>
                <a:picLocks noChangeAspect="1" noChangeArrowheads="1"/>
              </p:cNvPicPr>
              <p:nvPr/>
            </p:nvPicPr>
            <p:blipFill>
              <a:blip r:embed="rId3" cstate="print">
                <a:lum/>
              </a:blip>
              <a:srcRect/>
              <a:stretch>
                <a:fillRect/>
              </a:stretch>
            </p:blipFill>
            <p:spPr bwMode="auto">
              <a:xfrm>
                <a:off x="0" y="692696"/>
                <a:ext cx="9144000" cy="455528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45" name="Picture 2"/>
              <p:cNvPicPr>
                <a:picLocks noChangeAspect="1" noChangeArrowheads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auto">
              <a:xfrm>
                <a:off x="2336324" y="1850162"/>
                <a:ext cx="6811876" cy="907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pic>
          <p:nvPicPr>
            <p:cNvPr id="46" name="Picture 3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0" y="1124744"/>
              <a:ext cx="2195736" cy="296308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7" name="Picture 4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362202" y="1489898"/>
              <a:ext cx="1152122" cy="8362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8" name="Picture 5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2323663" y="1129506"/>
              <a:ext cx="4181700" cy="18619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58373" name="Picture 5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-5331" y="692696"/>
            <a:ext cx="9149331" cy="45365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" name="Picture 2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156176" y="1620167"/>
            <a:ext cx="648071" cy="1693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8374" name="Picture 6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3392" y="692696"/>
            <a:ext cx="9120608" cy="45365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2" name="Picture 3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8001000" y="6429375"/>
            <a:ext cx="114300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3" name="Picture 2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71438"/>
            <a:ext cx="128587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4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8001000" y="6357938"/>
            <a:ext cx="508000" cy="365125"/>
          </a:xfrm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94C6336-F2AF-4C33-BBDE-FBD7AF15E4C9}" type="slidenum">
              <a:rPr lang="ru-RU" sz="1400" b="1" smtClean="0">
                <a:solidFill>
                  <a:schemeClr val="bg1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7</a:t>
            </a:fld>
            <a:endParaRPr lang="ru-RU" sz="1400" b="1" smtClean="0">
              <a:solidFill>
                <a:schemeClr val="bg1"/>
              </a:solidFill>
            </a:endParaRPr>
          </a:p>
        </p:txBody>
      </p:sp>
      <p:sp>
        <p:nvSpPr>
          <p:cNvPr id="29" name="Заголовок 2"/>
          <p:cNvSpPr txBox="1">
            <a:spLocks/>
          </p:cNvSpPr>
          <p:nvPr/>
        </p:nvSpPr>
        <p:spPr>
          <a:xfrm>
            <a:off x="1259632" y="0"/>
            <a:ext cx="8001120" cy="486098"/>
          </a:xfrm>
          <a:prstGeom prst="rect">
            <a:avLst/>
          </a:prstGeom>
        </p:spPr>
        <p:txBody>
          <a:bodyPr anchor="ctr"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latin typeface="+mj-lt"/>
                <a:ea typeface="+mj-ea"/>
                <a:cs typeface="Arial" pitchFamily="34" charset="0"/>
              </a:rPr>
              <a:t>Связь водосчетчика и объекта контроля</a:t>
            </a:r>
            <a:endParaRPr lang="ru-RU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latin typeface="+mj-lt"/>
              <a:ea typeface="+mj-ea"/>
              <a:cs typeface="Arial" pitchFamily="34" charset="0"/>
            </a:endParaRPr>
          </a:p>
        </p:txBody>
      </p:sp>
      <p:sp>
        <p:nvSpPr>
          <p:cNvPr id="50" name="Штриховая стрелка вправо 49"/>
          <p:cNvSpPr/>
          <p:nvPr/>
        </p:nvSpPr>
        <p:spPr>
          <a:xfrm rot="19158195">
            <a:off x="2863384" y="1286144"/>
            <a:ext cx="256915" cy="130679"/>
          </a:xfrm>
          <a:prstGeom prst="stripedRightArrow">
            <a:avLst/>
          </a:prstGeom>
          <a:solidFill>
            <a:srgbClr val="C00000"/>
          </a:solidFill>
          <a:ln w="952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1" name="Штриховая стрелка вправо 50"/>
          <p:cNvSpPr/>
          <p:nvPr/>
        </p:nvSpPr>
        <p:spPr>
          <a:xfrm rot="19158195">
            <a:off x="3002253" y="1424058"/>
            <a:ext cx="256915" cy="130679"/>
          </a:xfrm>
          <a:prstGeom prst="stripedRightArrow">
            <a:avLst/>
          </a:prstGeom>
          <a:solidFill>
            <a:srgbClr val="C00000"/>
          </a:solidFill>
          <a:ln w="952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2" name="Штриховая стрелка вправо 51"/>
          <p:cNvSpPr/>
          <p:nvPr/>
        </p:nvSpPr>
        <p:spPr>
          <a:xfrm rot="19158195">
            <a:off x="2224837" y="1615228"/>
            <a:ext cx="256915" cy="130679"/>
          </a:xfrm>
          <a:prstGeom prst="stripedRightArrow">
            <a:avLst/>
          </a:prstGeom>
          <a:solidFill>
            <a:srgbClr val="C00000"/>
          </a:solidFill>
          <a:ln w="952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3" name="Picture 12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2915816" y="2420888"/>
            <a:ext cx="4824536" cy="2729672"/>
          </a:xfrm>
          <a:prstGeom prst="rect">
            <a:avLst/>
          </a:prstGeom>
          <a:ln w="3175"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  <p:sp>
        <p:nvSpPr>
          <p:cNvPr id="54" name="Стрелка вниз 53"/>
          <p:cNvSpPr/>
          <p:nvPr/>
        </p:nvSpPr>
        <p:spPr>
          <a:xfrm>
            <a:off x="7373962" y="3090168"/>
            <a:ext cx="45719" cy="72008"/>
          </a:xfrm>
          <a:prstGeom prst="downArrow">
            <a:avLst/>
          </a:prstGeom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5" name="Picture 14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5455146" y="3217290"/>
            <a:ext cx="2061409" cy="3642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6" name="Picture 15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5454411" y="3033098"/>
            <a:ext cx="2061409" cy="2116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7" name="TextBox 56"/>
          <p:cNvSpPr txBox="1"/>
          <p:nvPr/>
        </p:nvSpPr>
        <p:spPr>
          <a:xfrm>
            <a:off x="5402312" y="3260258"/>
            <a:ext cx="72008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01.09.12</a:t>
            </a:r>
            <a:endParaRPr lang="ru-RU" sz="1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5415012" y="3515958"/>
            <a:ext cx="616553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0</a:t>
            </a:r>
            <a:endParaRPr lang="ru-RU" sz="1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9" name="Штриховая стрелка вправо 58"/>
          <p:cNvSpPr/>
          <p:nvPr/>
        </p:nvSpPr>
        <p:spPr>
          <a:xfrm rot="19158195">
            <a:off x="2999458" y="4720842"/>
            <a:ext cx="256139" cy="130679"/>
          </a:xfrm>
          <a:prstGeom prst="stripedRightArrow">
            <a:avLst/>
          </a:prstGeom>
          <a:solidFill>
            <a:srgbClr val="C00000"/>
          </a:solidFill>
          <a:ln w="952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8376" name="Picture 8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2365152" y="1886945"/>
            <a:ext cx="6804248" cy="1095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83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7"/>
                                            </p:cond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583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6"/>
                                            </p:cond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0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500"/>
                            </p:stCondLst>
                            <p:childTnLst>
                              <p:par>
                                <p:cTn id="48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6000"/>
                            </p:stCondLst>
                            <p:childTnLst>
                              <p:par>
                                <p:cTn id="52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4" dur="80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5" dur="80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80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6360"/>
                            </p:stCondLst>
                            <p:childTnLst>
                              <p:par>
                                <p:cTn id="58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60" dur="80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61" dur="80"/>
                                        <p:tgtEl>
                                          <p:spTgt spid="5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80"/>
                                        <p:tgtEl>
                                          <p:spTgt spid="5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2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5"/>
                                            </p:cond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000"/>
                            </p:stCondLst>
                            <p:childTnLst>
                              <p:par>
                                <p:cTn id="69" presetID="9" presetClass="exit" presetSubtype="0" fill="hold" nodeType="afterEffect">
                                  <p:stCondLst>
                                    <p:cond delay="40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0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ssolve">
                                      <p:cBhvr>
                                        <p:cTn id="7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6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ssolve">
                                      <p:cBhvr>
                                        <p:cTn id="7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8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583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583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1" dur="2000"/>
                                        <p:tgtEl>
                                          <p:spTgt spid="583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 animBg="1"/>
      <p:bldP spid="51" grpId="0" animBg="1"/>
      <p:bldP spid="52" grpId="0" animBg="1"/>
      <p:bldP spid="54" grpId="0" animBg="1"/>
      <p:bldP spid="57" grpId="0"/>
      <p:bldP spid="57" grpId="1"/>
      <p:bldP spid="58" grpId="0"/>
      <p:bldP spid="58" grpId="1"/>
      <p:bldP spid="5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01000" y="6429375"/>
            <a:ext cx="114300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3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71438"/>
            <a:ext cx="128587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4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8001000" y="6357938"/>
            <a:ext cx="508000" cy="365125"/>
          </a:xfrm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94C6336-F2AF-4C33-BBDE-FBD7AF15E4C9}" type="slidenum">
              <a:rPr lang="ru-RU" sz="1400" b="1" smtClean="0">
                <a:solidFill>
                  <a:schemeClr val="bg1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8</a:t>
            </a:fld>
            <a:endParaRPr lang="ru-RU" sz="1400" b="1" smtClean="0">
              <a:solidFill>
                <a:schemeClr val="bg1"/>
              </a:solidFill>
            </a:endParaRPr>
          </a:p>
        </p:txBody>
      </p:sp>
      <p:pic>
        <p:nvPicPr>
          <p:cNvPr id="17" name="Picture 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3392" y="692696"/>
            <a:ext cx="9120608" cy="45365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365152" y="1886945"/>
            <a:ext cx="6804248" cy="1095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Штриховая стрелка вправо 18"/>
          <p:cNvSpPr/>
          <p:nvPr/>
        </p:nvSpPr>
        <p:spPr>
          <a:xfrm rot="19158195">
            <a:off x="2184416" y="1422540"/>
            <a:ext cx="256915" cy="130679"/>
          </a:xfrm>
          <a:prstGeom prst="stripedRightArrow">
            <a:avLst/>
          </a:prstGeom>
          <a:solidFill>
            <a:srgbClr val="C00000"/>
          </a:solidFill>
          <a:ln w="952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9394" name="Picture 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8965" y="719591"/>
            <a:ext cx="9144000" cy="45290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Штриховая стрелка вправо 20"/>
          <p:cNvSpPr/>
          <p:nvPr/>
        </p:nvSpPr>
        <p:spPr>
          <a:xfrm rot="19158195">
            <a:off x="2207276" y="1723048"/>
            <a:ext cx="256915" cy="130679"/>
          </a:xfrm>
          <a:prstGeom prst="stripedRightArrow">
            <a:avLst/>
          </a:prstGeom>
          <a:solidFill>
            <a:srgbClr val="C00000"/>
          </a:solidFill>
          <a:ln w="952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2" name="Picture 2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915816" y="2708920"/>
            <a:ext cx="1961851" cy="180020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  <p:sp>
        <p:nvSpPr>
          <p:cNvPr id="23" name="TextBox 22"/>
          <p:cNvSpPr txBox="1"/>
          <p:nvPr/>
        </p:nvSpPr>
        <p:spPr>
          <a:xfrm>
            <a:off x="3601988" y="3470960"/>
            <a:ext cx="96576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12345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631000" y="3704847"/>
            <a:ext cx="193152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b="1" dirty="0" smtClean="0">
                <a:latin typeface="Times New Roman" pitchFamily="18" charset="0"/>
                <a:cs typeface="Times New Roman" pitchFamily="18" charset="0"/>
              </a:rPr>
              <a:t>V</a:t>
            </a:r>
            <a:endParaRPr lang="ru-RU" sz="8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5" name="Picture 7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364088" y="2708920"/>
            <a:ext cx="1947155" cy="180020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  <p:sp>
        <p:nvSpPr>
          <p:cNvPr id="26" name="TextBox 25"/>
          <p:cNvSpPr txBox="1"/>
          <p:nvPr/>
        </p:nvSpPr>
        <p:spPr>
          <a:xfrm>
            <a:off x="6064975" y="3713857"/>
            <a:ext cx="20161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b="1" dirty="0" smtClean="0">
                <a:latin typeface="Times New Roman" pitchFamily="18" charset="0"/>
                <a:cs typeface="Times New Roman" pitchFamily="18" charset="0"/>
              </a:rPr>
              <a:t>V</a:t>
            </a:r>
            <a:endParaRPr lang="ru-RU" sz="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6040590" y="3497618"/>
            <a:ext cx="1008081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12355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8" name="Штриховая стрелка вправо 27"/>
          <p:cNvSpPr/>
          <p:nvPr/>
        </p:nvSpPr>
        <p:spPr>
          <a:xfrm rot="19158195">
            <a:off x="2999364" y="4145031"/>
            <a:ext cx="256915" cy="130679"/>
          </a:xfrm>
          <a:prstGeom prst="stripedRightArrow">
            <a:avLst/>
          </a:prstGeom>
          <a:solidFill>
            <a:srgbClr val="C00000"/>
          </a:solidFill>
          <a:ln w="952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" name="Штриховая стрелка вправо 29"/>
          <p:cNvSpPr/>
          <p:nvPr/>
        </p:nvSpPr>
        <p:spPr>
          <a:xfrm rot="19158195">
            <a:off x="5447637" y="4145033"/>
            <a:ext cx="256915" cy="130679"/>
          </a:xfrm>
          <a:prstGeom prst="stripedRightArrow">
            <a:avLst/>
          </a:prstGeom>
          <a:solidFill>
            <a:srgbClr val="C00000"/>
          </a:solidFill>
          <a:ln w="952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9396" name="Picture 4"/>
          <p:cNvPicPr>
            <a:picLocks noChangeAspect="1" noChangeArrowheads="1"/>
          </p:cNvPicPr>
          <p:nvPr/>
        </p:nvPicPr>
        <p:blipFill>
          <a:blip r:embed="rId10" cstate="print">
            <a:lum/>
          </a:blip>
          <a:srcRect/>
          <a:stretch>
            <a:fillRect/>
          </a:stretch>
        </p:blipFill>
        <p:spPr bwMode="auto">
          <a:xfrm>
            <a:off x="2339752" y="1916832"/>
            <a:ext cx="6804248" cy="104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9397" name="Picture 5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2357437" y="1916832"/>
            <a:ext cx="6786563" cy="19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9398" name="Picture 6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4644008" y="5082777"/>
            <a:ext cx="576064" cy="1122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" name="Скругленный прямоугольник 33"/>
          <p:cNvSpPr/>
          <p:nvPr/>
        </p:nvSpPr>
        <p:spPr>
          <a:xfrm>
            <a:off x="4653534" y="1772816"/>
            <a:ext cx="1368152" cy="360040"/>
          </a:xfrm>
          <a:prstGeom prst="roundRect">
            <a:avLst/>
          </a:prstGeom>
          <a:noFill/>
          <a:ln w="127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36" name="Прямая соединительная линия 35"/>
          <p:cNvCxnSpPr/>
          <p:nvPr/>
        </p:nvCxnSpPr>
        <p:spPr>
          <a:xfrm>
            <a:off x="4650358" y="5198467"/>
            <a:ext cx="1296144" cy="0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Заголовок 2"/>
          <p:cNvSpPr txBox="1">
            <a:spLocks/>
          </p:cNvSpPr>
          <p:nvPr/>
        </p:nvSpPr>
        <p:spPr>
          <a:xfrm>
            <a:off x="1259632" y="-27384"/>
            <a:ext cx="7750708" cy="675630"/>
          </a:xfrm>
          <a:prstGeom prst="rect">
            <a:avLst/>
          </a:prstGeom>
        </p:spPr>
        <p:txBody>
          <a:bodyPr anchor="ctr"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just" fontAlgn="auto">
              <a:spcAft>
                <a:spcPts val="0"/>
              </a:spcAft>
              <a:defRPr/>
            </a:pPr>
            <a:r>
              <a:rPr lang="ru-RU" sz="14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latin typeface="+mj-lt"/>
                <a:ea typeface="+mj-ea"/>
                <a:cs typeface="Arial" pitchFamily="34" charset="0"/>
              </a:rPr>
              <a:t>«Журнал учета водоотведения средствами измерений»  </a:t>
            </a:r>
          </a:p>
          <a:p>
            <a:pPr algn="just" fontAlgn="auto">
              <a:spcAft>
                <a:spcPts val="0"/>
              </a:spcAft>
              <a:defRPr/>
            </a:pPr>
            <a:r>
              <a:rPr lang="ru-RU" sz="14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latin typeface="+mj-lt"/>
                <a:ea typeface="+mj-ea"/>
                <a:cs typeface="Arial" pitchFamily="34" charset="0"/>
              </a:rPr>
              <a:t>(Формы 1.3 и 1.4 </a:t>
            </a:r>
            <a:r>
              <a:rPr lang="ru-RU" sz="14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latin typeface="+mj-lt"/>
                <a:cs typeface="Arial" pitchFamily="34" charset="0"/>
              </a:rPr>
              <a:t>приказа Минприроды </a:t>
            </a:r>
            <a:r>
              <a:rPr lang="ru-RU" sz="1400" b="1" cap="all" dirty="0" err="1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latin typeface="+mj-lt"/>
                <a:cs typeface="Arial" pitchFamily="34" charset="0"/>
              </a:rPr>
              <a:t>россии</a:t>
            </a:r>
            <a:r>
              <a:rPr lang="ru-RU" sz="14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latin typeface="+mj-lt"/>
                <a:cs typeface="Arial" pitchFamily="34" charset="0"/>
              </a:rPr>
              <a:t> от 08.07.09 г. №205</a:t>
            </a:r>
            <a:r>
              <a:rPr lang="ru-RU" sz="14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latin typeface="+mj-lt"/>
                <a:ea typeface="+mj-ea"/>
                <a:cs typeface="Arial" pitchFamily="34" charset="0"/>
              </a:rPr>
              <a:t>) </a:t>
            </a:r>
            <a:endParaRPr lang="ru-RU" sz="14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latin typeface="+mj-lt"/>
              <a:ea typeface="+mj-ea"/>
              <a:cs typeface="Arial" pitchFamily="34" charset="0"/>
            </a:endParaRPr>
          </a:p>
        </p:txBody>
      </p:sp>
      <p:pic>
        <p:nvPicPr>
          <p:cNvPr id="111618" name="Picture 2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6156176" y="1620167"/>
            <a:ext cx="648071" cy="1693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93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16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7"/>
                                            </p:cond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7" dur="80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8" dur="80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80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5"/>
                                            </p:cond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000"/>
                            </p:stCondLst>
                            <p:childTnLst>
                              <p:par>
                                <p:cTn id="39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500"/>
                            </p:stCondLst>
                            <p:childTnLst>
                              <p:par>
                                <p:cTn id="52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593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593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6" dur="1000"/>
                                        <p:tgtEl>
                                          <p:spTgt spid="593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9"/>
                                            </p:cond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2000"/>
                            </p:stCondLst>
                            <p:childTnLst>
                              <p:par>
                                <p:cTn id="6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3000"/>
                            </p:stCondLst>
                            <p:childTnLst>
                              <p:par>
                                <p:cTn id="67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69" dur="80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70" dur="80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80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24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78"/>
                                            </p:cond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2000"/>
                            </p:stCondLst>
                            <p:childTnLst>
                              <p:par>
                                <p:cTn id="82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87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91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2500"/>
                            </p:stCondLst>
                            <p:childTnLst>
                              <p:par>
                                <p:cTn id="9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593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593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1000"/>
                                        <p:tgtEl>
                                          <p:spTgt spid="593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593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593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8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1" grpId="0" animBg="1"/>
      <p:bldP spid="21" grpId="1" animBg="1"/>
      <p:bldP spid="23" grpId="0"/>
      <p:bldP spid="23" grpId="1"/>
      <p:bldP spid="24" grpId="0"/>
      <p:bldP spid="24" grpId="1"/>
      <p:bldP spid="26" grpId="0"/>
      <p:bldP spid="26" grpId="1"/>
      <p:bldP spid="27" grpId="0"/>
      <p:bldP spid="27" grpId="1"/>
      <p:bldP spid="28" grpId="0" animBg="1"/>
      <p:bldP spid="30" grpId="0" animBg="1"/>
      <p:bldP spid="3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01000" y="6429375"/>
            <a:ext cx="114300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3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71438"/>
            <a:ext cx="128587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4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8001000" y="6357938"/>
            <a:ext cx="508000" cy="365125"/>
          </a:xfrm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94C6336-F2AF-4C33-BBDE-FBD7AF15E4C9}" type="slidenum">
              <a:rPr lang="ru-RU" sz="1400" b="1" smtClean="0">
                <a:solidFill>
                  <a:schemeClr val="bg1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9</a:t>
            </a:fld>
            <a:endParaRPr lang="ru-RU" sz="1400" b="1" smtClean="0">
              <a:solidFill>
                <a:schemeClr val="bg1"/>
              </a:solidFill>
            </a:endParaRPr>
          </a:p>
        </p:txBody>
      </p:sp>
      <p:sp>
        <p:nvSpPr>
          <p:cNvPr id="29" name="Заголовок 2"/>
          <p:cNvSpPr txBox="1">
            <a:spLocks/>
          </p:cNvSpPr>
          <p:nvPr/>
        </p:nvSpPr>
        <p:spPr>
          <a:xfrm>
            <a:off x="1259632" y="-27384"/>
            <a:ext cx="7750708" cy="652494"/>
          </a:xfrm>
          <a:prstGeom prst="rect">
            <a:avLst/>
          </a:prstGeom>
        </p:spPr>
        <p:txBody>
          <a:bodyPr anchor="ctr"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just" fontAlgn="auto">
              <a:spcAft>
                <a:spcPts val="0"/>
              </a:spcAft>
              <a:defRPr/>
            </a:pPr>
            <a:r>
              <a:rPr lang="ru-RU" sz="14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latin typeface="+mj-lt"/>
                <a:ea typeface="+mj-ea"/>
                <a:cs typeface="Arial" pitchFamily="34" charset="0"/>
              </a:rPr>
              <a:t>«Журнал учета водоотведения средствами измерений»  </a:t>
            </a:r>
          </a:p>
          <a:p>
            <a:pPr algn="just" fontAlgn="auto">
              <a:spcAft>
                <a:spcPts val="0"/>
              </a:spcAft>
              <a:defRPr/>
            </a:pPr>
            <a:r>
              <a:rPr lang="ru-RU" sz="14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latin typeface="+mj-lt"/>
                <a:ea typeface="+mj-ea"/>
                <a:cs typeface="Arial" pitchFamily="34" charset="0"/>
              </a:rPr>
              <a:t>(Формы 1.3 и 1.4 </a:t>
            </a:r>
            <a:r>
              <a:rPr lang="ru-RU" sz="14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latin typeface="+mj-lt"/>
                <a:cs typeface="Arial" pitchFamily="34" charset="0"/>
              </a:rPr>
              <a:t>приказа Минприроды </a:t>
            </a:r>
            <a:r>
              <a:rPr lang="ru-RU" sz="1400" b="1" cap="all" dirty="0" err="1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latin typeface="+mj-lt"/>
                <a:cs typeface="Arial" pitchFamily="34" charset="0"/>
              </a:rPr>
              <a:t>россии</a:t>
            </a:r>
            <a:r>
              <a:rPr lang="ru-RU" sz="14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latin typeface="+mj-lt"/>
                <a:cs typeface="Arial" pitchFamily="34" charset="0"/>
              </a:rPr>
              <a:t> от 08.07.09 г. №205</a:t>
            </a:r>
            <a:r>
              <a:rPr lang="ru-RU" sz="14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latin typeface="+mj-lt"/>
                <a:ea typeface="+mj-ea"/>
                <a:cs typeface="Arial" pitchFamily="34" charset="0"/>
              </a:rPr>
              <a:t>) </a:t>
            </a:r>
            <a:endParaRPr lang="ru-RU" sz="14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latin typeface="+mj-lt"/>
              <a:ea typeface="+mj-ea"/>
              <a:cs typeface="Arial" pitchFamily="34" charset="0"/>
            </a:endParaRPr>
          </a:p>
        </p:txBody>
      </p:sp>
      <p:grpSp>
        <p:nvGrpSpPr>
          <p:cNvPr id="10" name="Группа 9"/>
          <p:cNvGrpSpPr/>
          <p:nvPr/>
        </p:nvGrpSpPr>
        <p:grpSpPr>
          <a:xfrm>
            <a:off x="8965" y="719591"/>
            <a:ext cx="9144000" cy="4529048"/>
            <a:chOff x="8965" y="719591"/>
            <a:chExt cx="9144000" cy="4529048"/>
          </a:xfrm>
        </p:grpSpPr>
        <p:pic>
          <p:nvPicPr>
            <p:cNvPr id="7" name="Picture 2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8965" y="719591"/>
              <a:ext cx="9144000" cy="45290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" name="Picture 5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2357437" y="1916832"/>
              <a:ext cx="6786563" cy="1905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9" name="Picture 6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4644008" y="5082777"/>
              <a:ext cx="576064" cy="11228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1" name="Штриховая стрелка вправо 10"/>
          <p:cNvSpPr/>
          <p:nvPr/>
        </p:nvSpPr>
        <p:spPr>
          <a:xfrm rot="19158195">
            <a:off x="3431413" y="1768769"/>
            <a:ext cx="256915" cy="130679"/>
          </a:xfrm>
          <a:prstGeom prst="stripedRightArrow">
            <a:avLst/>
          </a:prstGeom>
          <a:solidFill>
            <a:srgbClr val="C00000"/>
          </a:solidFill>
          <a:ln w="952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156176" y="1620167"/>
            <a:ext cx="648071" cy="1693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Штриховая стрелка вправо 15"/>
          <p:cNvSpPr/>
          <p:nvPr/>
        </p:nvSpPr>
        <p:spPr>
          <a:xfrm rot="19158195">
            <a:off x="5983223" y="1747342"/>
            <a:ext cx="256915" cy="130679"/>
          </a:xfrm>
          <a:prstGeom prst="stripedRightArrow">
            <a:avLst/>
          </a:prstGeom>
          <a:solidFill>
            <a:srgbClr val="C00000"/>
          </a:solidFill>
          <a:ln w="952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TextBox 16"/>
          <p:cNvSpPr txBox="1"/>
          <p:nvPr/>
        </p:nvSpPr>
        <p:spPr>
          <a:xfrm>
            <a:off x="6127604" y="1619276"/>
            <a:ext cx="160683" cy="1769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50" b="1" dirty="0" smtClean="0">
                <a:latin typeface="Times New Roman" pitchFamily="18" charset="0"/>
                <a:cs typeface="Times New Roman" pitchFamily="18" charset="0"/>
              </a:rPr>
              <a:t>V</a:t>
            </a:r>
            <a:endParaRPr lang="ru-RU" sz="55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2644" name="Picture 4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339752" y="1600225"/>
            <a:ext cx="3845471" cy="2059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0418" name="Picture 2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23528" y="2060848"/>
            <a:ext cx="4743549" cy="4716066"/>
          </a:xfrm>
          <a:prstGeom prst="rect">
            <a:avLst/>
          </a:prstGeom>
          <a:noFill/>
          <a:ln w="9525">
            <a:solidFill>
              <a:srgbClr val="00AEEF"/>
            </a:solidFill>
            <a:miter lim="800000"/>
            <a:headEnd/>
            <a:tailEnd/>
          </a:ln>
        </p:spPr>
      </p:pic>
      <p:pic>
        <p:nvPicPr>
          <p:cNvPr id="60419" name="Picture 3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3635896" y="1916832"/>
            <a:ext cx="4685549" cy="4680102"/>
          </a:xfrm>
          <a:prstGeom prst="rect">
            <a:avLst/>
          </a:prstGeom>
          <a:noFill/>
          <a:ln w="9525">
            <a:solidFill>
              <a:srgbClr val="00AEEF"/>
            </a:solidFill>
            <a:miter lim="800000"/>
            <a:headEnd/>
            <a:tailEnd/>
          </a:ln>
        </p:spPr>
      </p:pic>
      <p:pic>
        <p:nvPicPr>
          <p:cNvPr id="21" name="Picture 4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339752" y="1597847"/>
            <a:ext cx="3845471" cy="2059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" presetClass="entr" presetSubtype="9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604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604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500"/>
                            </p:stCondLst>
                            <p:childTnLst>
                              <p:par>
                                <p:cTn id="14" presetID="2" presetClass="entr" presetSubtype="3" fill="hold" nodeType="after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500" fill="hold"/>
                                        <p:tgtEl>
                                          <p:spTgt spid="604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500" fill="hold"/>
                                        <p:tgtEl>
                                          <p:spTgt spid="604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xit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1000"/>
                                        <p:tgtEl>
                                          <p:spTgt spid="604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000"/>
                                        <p:tgtEl>
                                          <p:spTgt spid="604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0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2" presetClass="exit" presetSubtype="12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1000"/>
                                        <p:tgtEl>
                                          <p:spTgt spid="604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1000"/>
                                        <p:tgtEl>
                                          <p:spTgt spid="604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0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1"/>
                                            </p:cond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1126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01000" y="6429375"/>
            <a:ext cx="114300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3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71438"/>
            <a:ext cx="128587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4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8001000" y="6357938"/>
            <a:ext cx="508000" cy="365125"/>
          </a:xfrm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94C6336-F2AF-4C33-BBDE-FBD7AF15E4C9}" type="slidenum">
              <a:rPr lang="ru-RU" sz="1400" b="1" smtClean="0">
                <a:solidFill>
                  <a:schemeClr val="bg1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10</a:t>
            </a:fld>
            <a:endParaRPr lang="ru-RU" sz="1400" b="1" smtClean="0">
              <a:solidFill>
                <a:schemeClr val="bg1"/>
              </a:solidFill>
            </a:endParaRPr>
          </a:p>
        </p:txBody>
      </p:sp>
      <p:sp>
        <p:nvSpPr>
          <p:cNvPr id="29" name="Заголовок 2"/>
          <p:cNvSpPr txBox="1">
            <a:spLocks/>
          </p:cNvSpPr>
          <p:nvPr/>
        </p:nvSpPr>
        <p:spPr>
          <a:xfrm>
            <a:off x="1285788" y="-33734"/>
            <a:ext cx="7858212" cy="785794"/>
          </a:xfrm>
          <a:prstGeom prst="rect">
            <a:avLst/>
          </a:prstGeom>
        </p:spPr>
        <p:txBody>
          <a:bodyPr anchor="ctr"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just" fontAlgn="auto">
              <a:spcAft>
                <a:spcPts val="0"/>
              </a:spcAft>
              <a:defRPr/>
            </a:pPr>
            <a:r>
              <a:rPr lang="ru-RU" sz="14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latin typeface="+mj-lt"/>
                <a:cs typeface="Arial" pitchFamily="34" charset="0"/>
              </a:rPr>
              <a:t>«Сведения, полученные в результате учета объема сброса сточных вод и(или) дренажных вод за квартал» </a:t>
            </a:r>
          </a:p>
          <a:p>
            <a:pPr algn="just" fontAlgn="auto">
              <a:spcAft>
                <a:spcPts val="0"/>
              </a:spcAft>
              <a:defRPr/>
            </a:pPr>
            <a:r>
              <a:rPr lang="ru-RU" sz="14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latin typeface="+mj-lt"/>
                <a:cs typeface="Arial" pitchFamily="34" charset="0"/>
              </a:rPr>
              <a:t>(Форма 3.2 приказа Минприроды России от 08.07.09 г. №205)</a:t>
            </a:r>
            <a:endParaRPr lang="ru-RU" sz="14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latin typeface="+mj-lt"/>
              <a:cs typeface="Arial" pitchFamily="34" charset="0"/>
            </a:endParaRPr>
          </a:p>
        </p:txBody>
      </p:sp>
      <p:grpSp>
        <p:nvGrpSpPr>
          <p:cNvPr id="7" name="Группа 6"/>
          <p:cNvGrpSpPr/>
          <p:nvPr/>
        </p:nvGrpSpPr>
        <p:grpSpPr>
          <a:xfrm>
            <a:off x="8965" y="719591"/>
            <a:ext cx="9144000" cy="4529048"/>
            <a:chOff x="8965" y="719591"/>
            <a:chExt cx="9144000" cy="4529048"/>
          </a:xfrm>
        </p:grpSpPr>
        <p:pic>
          <p:nvPicPr>
            <p:cNvPr id="8" name="Picture 2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8965" y="719591"/>
              <a:ext cx="9144000" cy="45290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9" name="Picture 5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2357437" y="1916832"/>
              <a:ext cx="6786563" cy="1905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0" name="Picture 6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4644008" y="5082777"/>
              <a:ext cx="576064" cy="11228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1" name="Штриховая стрелка вправо 10"/>
          <p:cNvSpPr/>
          <p:nvPr/>
        </p:nvSpPr>
        <p:spPr>
          <a:xfrm rot="19158195">
            <a:off x="2567316" y="1408729"/>
            <a:ext cx="256915" cy="130679"/>
          </a:xfrm>
          <a:prstGeom prst="stripedRightArrow">
            <a:avLst/>
          </a:prstGeom>
          <a:solidFill>
            <a:srgbClr val="C00000"/>
          </a:solidFill>
          <a:ln w="952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3" name="Picture 2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156176" y="1620167"/>
            <a:ext cx="648071" cy="1693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" name="Picture 4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339752" y="1597847"/>
            <a:ext cx="3845471" cy="2059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" name="TextBox 23"/>
          <p:cNvSpPr txBox="1"/>
          <p:nvPr/>
        </p:nvSpPr>
        <p:spPr>
          <a:xfrm>
            <a:off x="6127604" y="1619276"/>
            <a:ext cx="160683" cy="1769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50" b="1" dirty="0" smtClean="0">
                <a:latin typeface="Times New Roman" pitchFamily="18" charset="0"/>
                <a:cs typeface="Times New Roman" pitchFamily="18" charset="0"/>
              </a:rPr>
              <a:t>V</a:t>
            </a:r>
            <a:endParaRPr lang="ru-RU" sz="55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42" name="Picture 2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692696"/>
            <a:ext cx="9144000" cy="45433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Стрелка вниз 12"/>
          <p:cNvSpPr/>
          <p:nvPr/>
        </p:nvSpPr>
        <p:spPr>
          <a:xfrm>
            <a:off x="5173464" y="1700808"/>
            <a:ext cx="46608" cy="46608"/>
          </a:xfrm>
          <a:prstGeom prst="downArrow">
            <a:avLst/>
          </a:prstGeom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1444" name="Picture 4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4530945" y="1772815"/>
            <a:ext cx="738127" cy="465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46" name="Picture 6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4530945" y="1664515"/>
            <a:ext cx="749230" cy="1126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Picture 5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339752" y="1942356"/>
            <a:ext cx="6786563" cy="19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Picture 6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644008" y="5088359"/>
            <a:ext cx="576064" cy="1122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Штриховая стрелка вправо 20"/>
          <p:cNvSpPr/>
          <p:nvPr/>
        </p:nvSpPr>
        <p:spPr>
          <a:xfrm rot="19158195">
            <a:off x="3431413" y="1768769"/>
            <a:ext cx="256915" cy="130679"/>
          </a:xfrm>
          <a:prstGeom prst="stripedRightArrow">
            <a:avLst/>
          </a:prstGeom>
          <a:solidFill>
            <a:srgbClr val="C00000"/>
          </a:solidFill>
          <a:ln w="952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Штриховая стрелка вправо 21"/>
          <p:cNvSpPr/>
          <p:nvPr/>
        </p:nvSpPr>
        <p:spPr>
          <a:xfrm rot="8329479">
            <a:off x="4367225" y="1553197"/>
            <a:ext cx="256915" cy="130679"/>
          </a:xfrm>
          <a:prstGeom prst="stripedRightArrow">
            <a:avLst/>
          </a:prstGeom>
          <a:solidFill>
            <a:srgbClr val="C00000"/>
          </a:solidFill>
          <a:ln w="952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39266" name="Picture 2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395536" y="1916832"/>
            <a:ext cx="6318703" cy="29939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9265" name="Picture 1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3491880" y="2924944"/>
            <a:ext cx="5256584" cy="3640447"/>
          </a:xfrm>
          <a:prstGeom prst="rect">
            <a:avLst/>
          </a:prstGeom>
          <a:noFill/>
          <a:ln w="9525">
            <a:solidFill>
              <a:srgbClr val="00AEEF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614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614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14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14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47" presetClass="exit" presetSubtype="0" fill="hold" nodeType="afterEffect">
                                  <p:stCondLst>
                                    <p:cond delay="2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2000"/>
                                        <p:tgtEl>
                                          <p:spTgt spid="614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614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614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1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614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6"/>
                                            </p:cond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39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39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xit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500"/>
                                        <p:tgtEl>
                                          <p:spTgt spid="139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/>
                                        <p:tgtEl>
                                          <p:spTgt spid="139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9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2"/>
                                            </p:cond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2000"/>
                            </p:stCondLst>
                            <p:childTnLst>
                              <p:par>
                                <p:cTn id="6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1392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2" dur="500"/>
                                        <p:tgtEl>
                                          <p:spTgt spid="1392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9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  <p:bldP spid="21" grpId="0" animBg="1"/>
      <p:bldP spid="2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Группа 15"/>
          <p:cNvGrpSpPr/>
          <p:nvPr/>
        </p:nvGrpSpPr>
        <p:grpSpPr>
          <a:xfrm>
            <a:off x="0" y="692696"/>
            <a:ext cx="9144000" cy="4543335"/>
            <a:chOff x="0" y="692696"/>
            <a:chExt cx="9144000" cy="4543335"/>
          </a:xfrm>
        </p:grpSpPr>
        <p:pic>
          <p:nvPicPr>
            <p:cNvPr id="12" name="Picture 2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0" y="692696"/>
              <a:ext cx="9144000" cy="454333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3" name="Picture 6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4530945" y="1664515"/>
              <a:ext cx="749230" cy="11260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4" name="Picture 5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2339752" y="1942356"/>
              <a:ext cx="6786563" cy="1905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5" name="Picture 6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4644008" y="5088359"/>
              <a:ext cx="576064" cy="11228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15362" name="Picture 3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8001000" y="6429375"/>
            <a:ext cx="114300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3" name="Picture 2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71438"/>
            <a:ext cx="128587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4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8001000" y="6357938"/>
            <a:ext cx="508000" cy="365125"/>
          </a:xfrm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94C6336-F2AF-4C33-BBDE-FBD7AF15E4C9}" type="slidenum">
              <a:rPr lang="ru-RU" sz="1400" b="1" smtClean="0">
                <a:solidFill>
                  <a:schemeClr val="bg1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11</a:t>
            </a:fld>
            <a:endParaRPr lang="ru-RU" sz="1400" b="1" smtClean="0">
              <a:solidFill>
                <a:schemeClr val="bg1"/>
              </a:solidFill>
            </a:endParaRPr>
          </a:p>
        </p:txBody>
      </p:sp>
      <p:sp>
        <p:nvSpPr>
          <p:cNvPr id="29" name="Заголовок 2"/>
          <p:cNvSpPr txBox="1">
            <a:spLocks/>
          </p:cNvSpPr>
          <p:nvPr/>
        </p:nvSpPr>
        <p:spPr>
          <a:xfrm>
            <a:off x="1259632" y="-6176"/>
            <a:ext cx="8001120" cy="482848"/>
          </a:xfrm>
          <a:prstGeom prst="rect">
            <a:avLst/>
          </a:prstGeom>
        </p:spPr>
        <p:txBody>
          <a:bodyPr anchor="ctr"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latin typeface="+mj-lt"/>
                <a:ea typeface="+mj-ea"/>
                <a:cs typeface="Arial" pitchFamily="34" charset="0"/>
              </a:rPr>
              <a:t>Журнал проб</a:t>
            </a:r>
            <a:endParaRPr lang="ru-RU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latin typeface="+mj-lt"/>
              <a:ea typeface="+mj-ea"/>
              <a:cs typeface="Arial" pitchFamily="34" charset="0"/>
            </a:endParaRPr>
          </a:p>
        </p:txBody>
      </p:sp>
      <p:sp>
        <p:nvSpPr>
          <p:cNvPr id="10" name="Штриховая стрелка вправо 9"/>
          <p:cNvSpPr/>
          <p:nvPr/>
        </p:nvSpPr>
        <p:spPr>
          <a:xfrm rot="19158195">
            <a:off x="3672836" y="1271063"/>
            <a:ext cx="256915" cy="130679"/>
          </a:xfrm>
          <a:prstGeom prst="stripedRightArrow">
            <a:avLst/>
          </a:prstGeom>
          <a:solidFill>
            <a:srgbClr val="C00000"/>
          </a:solidFill>
          <a:ln w="952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3490" name="Picture 2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0" y="707936"/>
            <a:ext cx="9143999" cy="45244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Штриховая стрелка вправо 16"/>
          <p:cNvSpPr/>
          <p:nvPr/>
        </p:nvSpPr>
        <p:spPr>
          <a:xfrm rot="19158195">
            <a:off x="2207276" y="1408728"/>
            <a:ext cx="256915" cy="130679"/>
          </a:xfrm>
          <a:prstGeom prst="stripedRightArrow">
            <a:avLst/>
          </a:prstGeom>
          <a:solidFill>
            <a:srgbClr val="C00000"/>
          </a:solidFill>
          <a:ln w="952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3492" name="Picture 4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555776" y="2276872"/>
            <a:ext cx="2724042" cy="3654351"/>
          </a:xfrm>
          <a:prstGeom prst="rect">
            <a:avLst/>
          </a:prstGeom>
          <a:noFill/>
          <a:ln w="9525">
            <a:solidFill>
              <a:srgbClr val="00AEEF"/>
            </a:solidFill>
            <a:miter lim="800000"/>
            <a:headEnd/>
            <a:tailEnd/>
          </a:ln>
        </p:spPr>
      </p:pic>
      <p:sp>
        <p:nvSpPr>
          <p:cNvPr id="21" name="Штриховая стрелка вправо 20"/>
          <p:cNvSpPr/>
          <p:nvPr/>
        </p:nvSpPr>
        <p:spPr>
          <a:xfrm rot="19158195">
            <a:off x="2495309" y="2704872"/>
            <a:ext cx="256915" cy="130679"/>
          </a:xfrm>
          <a:prstGeom prst="stripedRightArrow">
            <a:avLst/>
          </a:prstGeom>
          <a:solidFill>
            <a:srgbClr val="C00000"/>
          </a:solidFill>
          <a:ln w="952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9" name="Picture 8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2578636" y="3023240"/>
            <a:ext cx="2664296" cy="1858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2" name="Picture 2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5815188" y="1309815"/>
            <a:ext cx="648071" cy="1693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3667" name="Picture 3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5652120" y="980728"/>
            <a:ext cx="3295650" cy="5772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" name="TextBox 22"/>
          <p:cNvSpPr txBox="1"/>
          <p:nvPr/>
        </p:nvSpPr>
        <p:spPr>
          <a:xfrm>
            <a:off x="6588224" y="1628800"/>
            <a:ext cx="1512168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850" dirty="0" smtClean="0">
                <a:latin typeface="Times New Roman" pitchFamily="18" charset="0"/>
                <a:cs typeface="Times New Roman" pitchFamily="18" charset="0"/>
              </a:rPr>
              <a:t>Шаблон (13 параметров)</a:t>
            </a:r>
            <a:endParaRPr lang="ru-RU" sz="850" dirty="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43" name="Группа 42"/>
          <p:cNvGrpSpPr/>
          <p:nvPr/>
        </p:nvGrpSpPr>
        <p:grpSpPr>
          <a:xfrm>
            <a:off x="6607274" y="1870274"/>
            <a:ext cx="368548" cy="4040906"/>
            <a:chOff x="6607274" y="1870274"/>
            <a:chExt cx="368548" cy="4040906"/>
          </a:xfrm>
        </p:grpSpPr>
        <p:sp>
          <p:nvSpPr>
            <p:cNvPr id="24" name="TextBox 23"/>
            <p:cNvSpPr txBox="1"/>
            <p:nvPr/>
          </p:nvSpPr>
          <p:spPr>
            <a:xfrm>
              <a:off x="6613624" y="3545458"/>
              <a:ext cx="360040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900" dirty="0" smtClean="0">
                  <a:latin typeface="Times New Roman" pitchFamily="18" charset="0"/>
                  <a:cs typeface="Times New Roman" pitchFamily="18" charset="0"/>
                </a:rPr>
                <a:t>V</a:t>
              </a:r>
              <a:endParaRPr lang="ru-RU" sz="9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6613624" y="3397250"/>
              <a:ext cx="360040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900" dirty="0" smtClean="0">
                  <a:latin typeface="Times New Roman" pitchFamily="18" charset="0"/>
                  <a:cs typeface="Times New Roman" pitchFamily="18" charset="0"/>
                </a:rPr>
                <a:t>V</a:t>
              </a:r>
              <a:endParaRPr lang="ru-RU" sz="9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6613624" y="2480196"/>
              <a:ext cx="360040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900" dirty="0" smtClean="0">
                  <a:latin typeface="Times New Roman" pitchFamily="18" charset="0"/>
                  <a:cs typeface="Times New Roman" pitchFamily="18" charset="0"/>
                </a:rPr>
                <a:t>V</a:t>
              </a:r>
              <a:endParaRPr lang="ru-RU" sz="9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6607274" y="1870274"/>
              <a:ext cx="360040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900" dirty="0" smtClean="0">
                  <a:latin typeface="Times New Roman" pitchFamily="18" charset="0"/>
                  <a:cs typeface="Times New Roman" pitchFamily="18" charset="0"/>
                </a:rPr>
                <a:t>V</a:t>
              </a:r>
              <a:endParaRPr lang="ru-RU" sz="9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6613624" y="5379566"/>
              <a:ext cx="360040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900" dirty="0" smtClean="0">
                  <a:latin typeface="Times New Roman" pitchFamily="18" charset="0"/>
                  <a:cs typeface="Times New Roman" pitchFamily="18" charset="0"/>
                </a:rPr>
                <a:t>V</a:t>
              </a:r>
              <a:endParaRPr lang="ru-RU" sz="9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6613624" y="2787278"/>
              <a:ext cx="360040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900" dirty="0" smtClean="0">
                  <a:latin typeface="Times New Roman" pitchFamily="18" charset="0"/>
                  <a:cs typeface="Times New Roman" pitchFamily="18" charset="0"/>
                </a:rPr>
                <a:t>V</a:t>
              </a:r>
              <a:endParaRPr lang="ru-RU" sz="9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6613624" y="2937644"/>
              <a:ext cx="360040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900" dirty="0" smtClean="0">
                  <a:latin typeface="Times New Roman" pitchFamily="18" charset="0"/>
                  <a:cs typeface="Times New Roman" pitchFamily="18" charset="0"/>
                </a:rPr>
                <a:t>V</a:t>
              </a:r>
              <a:endParaRPr lang="ru-RU" sz="9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32" name="TextBox 31"/>
            <p:cNvSpPr txBox="1"/>
            <p:nvPr/>
          </p:nvSpPr>
          <p:spPr>
            <a:xfrm>
              <a:off x="6615782" y="5680348"/>
              <a:ext cx="360040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900" dirty="0" smtClean="0">
                  <a:latin typeface="Times New Roman" pitchFamily="18" charset="0"/>
                  <a:cs typeface="Times New Roman" pitchFamily="18" charset="0"/>
                </a:rPr>
                <a:t>V</a:t>
              </a:r>
              <a:endParaRPr lang="ru-RU" sz="9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6613624" y="5536282"/>
              <a:ext cx="360040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900" dirty="0" smtClean="0">
                  <a:latin typeface="Times New Roman" pitchFamily="18" charset="0"/>
                  <a:cs typeface="Times New Roman" pitchFamily="18" charset="0"/>
                </a:rPr>
                <a:t>V</a:t>
              </a:r>
              <a:endParaRPr lang="ru-RU" sz="9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6611466" y="3240534"/>
              <a:ext cx="360040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900" dirty="0" smtClean="0">
                  <a:latin typeface="Times New Roman" pitchFamily="18" charset="0"/>
                  <a:cs typeface="Times New Roman" pitchFamily="18" charset="0"/>
                </a:rPr>
                <a:t>V</a:t>
              </a:r>
              <a:endParaRPr lang="ru-RU" sz="9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6613624" y="3697982"/>
              <a:ext cx="360040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900" dirty="0" smtClean="0">
                  <a:latin typeface="Times New Roman" pitchFamily="18" charset="0"/>
                  <a:cs typeface="Times New Roman" pitchFamily="18" charset="0"/>
                </a:rPr>
                <a:t>V</a:t>
              </a:r>
              <a:endParaRPr lang="ru-RU" sz="9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6613624" y="3854698"/>
              <a:ext cx="360040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900" dirty="0" smtClean="0">
                  <a:latin typeface="Times New Roman" pitchFamily="18" charset="0"/>
                  <a:cs typeface="Times New Roman" pitchFamily="18" charset="0"/>
                </a:rPr>
                <a:t>V</a:t>
              </a:r>
              <a:endParaRPr lang="ru-RU" sz="9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6613624" y="3088010"/>
              <a:ext cx="360040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900" dirty="0" smtClean="0">
                  <a:latin typeface="Times New Roman" pitchFamily="18" charset="0"/>
                  <a:cs typeface="Times New Roman" pitchFamily="18" charset="0"/>
                </a:rPr>
                <a:t>V</a:t>
              </a:r>
              <a:endParaRPr lang="ru-RU" sz="9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38" name="Штриховая стрелка вправо 37"/>
          <p:cNvSpPr/>
          <p:nvPr/>
        </p:nvSpPr>
        <p:spPr>
          <a:xfrm rot="19158195">
            <a:off x="5735669" y="6161257"/>
            <a:ext cx="256915" cy="130679"/>
          </a:xfrm>
          <a:prstGeom prst="stripedRightArrow">
            <a:avLst/>
          </a:prstGeom>
          <a:solidFill>
            <a:srgbClr val="C00000"/>
          </a:solidFill>
          <a:ln w="952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13669" name="Picture 5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2608734" y="4149079"/>
            <a:ext cx="1440160" cy="11027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634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7"/>
                                            </p:cond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34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6"/>
                                            </p:cond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136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5" dur="80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6" dur="80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80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840"/>
                            </p:stCondLst>
                            <p:childTnLst>
                              <p:par>
                                <p:cTn id="3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4"/>
                                            </p:cond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00"/>
                            </p:stCondLst>
                            <p:childTnLst>
                              <p:par>
                                <p:cTn id="48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1136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1136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36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3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5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1136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7" grpId="0" animBg="1"/>
      <p:bldP spid="21" grpId="0" animBg="1"/>
      <p:bldP spid="23" grpId="0"/>
      <p:bldP spid="23" grpId="1"/>
      <p:bldP spid="3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01000" y="6429375"/>
            <a:ext cx="114300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3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71438"/>
            <a:ext cx="128587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4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8001000" y="6357938"/>
            <a:ext cx="508000" cy="365125"/>
          </a:xfrm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94C6336-F2AF-4C33-BBDE-FBD7AF15E4C9}" type="slidenum">
              <a:rPr lang="ru-RU" sz="1400" b="1" smtClean="0">
                <a:solidFill>
                  <a:schemeClr val="bg1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12</a:t>
            </a:fld>
            <a:endParaRPr lang="ru-RU" sz="1400" b="1" smtClean="0">
              <a:solidFill>
                <a:schemeClr val="bg1"/>
              </a:solidFill>
            </a:endParaRPr>
          </a:p>
        </p:txBody>
      </p:sp>
      <p:sp>
        <p:nvSpPr>
          <p:cNvPr id="29" name="Заголовок 2"/>
          <p:cNvSpPr txBox="1">
            <a:spLocks/>
          </p:cNvSpPr>
          <p:nvPr/>
        </p:nvSpPr>
        <p:spPr>
          <a:xfrm>
            <a:off x="1251400" y="-9426"/>
            <a:ext cx="8001120" cy="486098"/>
          </a:xfrm>
          <a:prstGeom prst="rect">
            <a:avLst/>
          </a:prstGeom>
        </p:spPr>
        <p:txBody>
          <a:bodyPr anchor="ctr"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latin typeface="+mj-lt"/>
                <a:ea typeface="+mj-ea"/>
                <a:cs typeface="Arial" pitchFamily="34" charset="0"/>
              </a:rPr>
              <a:t>Журнал проб</a:t>
            </a: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707936"/>
            <a:ext cx="9143999" cy="45244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2467" name="Picture 3"/>
          <p:cNvPicPr>
            <a:picLocks noChangeAspect="1" noChangeArrowheads="1"/>
          </p:cNvPicPr>
          <p:nvPr/>
        </p:nvPicPr>
        <p:blipFill>
          <a:blip r:embed="rId6" cstate="print"/>
          <a:stretch>
            <a:fillRect/>
          </a:stretch>
        </p:blipFill>
        <p:spPr bwMode="auto">
          <a:xfrm>
            <a:off x="2327052" y="3408660"/>
            <a:ext cx="6804248" cy="13762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4" name="Группа 13"/>
          <p:cNvGrpSpPr/>
          <p:nvPr/>
        </p:nvGrpSpPr>
        <p:grpSpPr>
          <a:xfrm>
            <a:off x="2555776" y="2276872"/>
            <a:ext cx="2724042" cy="3654351"/>
            <a:chOff x="2555776" y="2276872"/>
            <a:chExt cx="2724042" cy="3654351"/>
          </a:xfrm>
        </p:grpSpPr>
        <p:pic>
          <p:nvPicPr>
            <p:cNvPr id="10" name="Picture 4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2555776" y="2276872"/>
              <a:ext cx="2724042" cy="3654351"/>
            </a:xfrm>
            <a:prstGeom prst="rect">
              <a:avLst/>
            </a:prstGeom>
            <a:noFill/>
            <a:ln w="9525">
              <a:solidFill>
                <a:srgbClr val="00AEEF"/>
              </a:solidFill>
              <a:miter lim="800000"/>
              <a:headEnd/>
              <a:tailEnd/>
            </a:ln>
          </p:spPr>
        </p:pic>
        <p:pic>
          <p:nvPicPr>
            <p:cNvPr id="11" name="Picture 8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2578636" y="3023240"/>
              <a:ext cx="2664296" cy="18588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5" name="Штриховая стрелка вправо 14"/>
          <p:cNvSpPr/>
          <p:nvPr/>
        </p:nvSpPr>
        <p:spPr>
          <a:xfrm rot="19158195">
            <a:off x="2423300" y="5369168"/>
            <a:ext cx="256915" cy="130679"/>
          </a:xfrm>
          <a:prstGeom prst="stripedRightArrow">
            <a:avLst/>
          </a:prstGeom>
          <a:solidFill>
            <a:srgbClr val="C00000"/>
          </a:solidFill>
          <a:ln w="952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9" cstate="print"/>
          <a:stretch>
            <a:fillRect/>
          </a:stretch>
        </p:blipFill>
        <p:spPr bwMode="auto">
          <a:xfrm>
            <a:off x="3660752" y="2177306"/>
            <a:ext cx="2863149" cy="2257227"/>
          </a:xfrm>
          <a:prstGeom prst="rect">
            <a:avLst/>
          </a:prstGeom>
          <a:noFill/>
          <a:ln w="19050">
            <a:solidFill>
              <a:srgbClr val="00AEEF"/>
            </a:solidFill>
            <a:miter lim="800000"/>
            <a:headEnd/>
            <a:tailEnd/>
          </a:ln>
        </p:spPr>
      </p:pic>
      <p:sp>
        <p:nvSpPr>
          <p:cNvPr id="17" name="Штриховая стрелка вправо 16"/>
          <p:cNvSpPr/>
          <p:nvPr/>
        </p:nvSpPr>
        <p:spPr>
          <a:xfrm rot="19158195">
            <a:off x="3719444" y="4001016"/>
            <a:ext cx="256915" cy="130679"/>
          </a:xfrm>
          <a:prstGeom prst="stripedRightArrow">
            <a:avLst/>
          </a:prstGeom>
          <a:solidFill>
            <a:srgbClr val="C00000"/>
          </a:solidFill>
          <a:ln w="952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9" name="Picture 3"/>
          <p:cNvPicPr>
            <a:picLocks noChangeAspect="1" noChangeArrowheads="1"/>
          </p:cNvPicPr>
          <p:nvPr/>
        </p:nvPicPr>
        <p:blipFill>
          <a:blip r:embed="rId10" cstate="print"/>
          <a:stretch>
            <a:fillRect/>
          </a:stretch>
        </p:blipFill>
        <p:spPr bwMode="auto">
          <a:xfrm>
            <a:off x="3707904" y="2093609"/>
            <a:ext cx="3001989" cy="2166725"/>
          </a:xfrm>
          <a:prstGeom prst="rect">
            <a:avLst/>
          </a:prstGeom>
          <a:noFill/>
          <a:ln w="9525">
            <a:solidFill>
              <a:srgbClr val="00AEEF"/>
            </a:solidFill>
            <a:miter lim="800000"/>
            <a:headEnd/>
            <a:tailEnd/>
          </a:ln>
        </p:spPr>
      </p:pic>
      <p:sp>
        <p:nvSpPr>
          <p:cNvPr id="20" name="TextBox 19"/>
          <p:cNvSpPr txBox="1"/>
          <p:nvPr/>
        </p:nvSpPr>
        <p:spPr>
          <a:xfrm>
            <a:off x="4855840" y="2539504"/>
            <a:ext cx="72008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0,50</a:t>
            </a:r>
            <a:endParaRPr lang="ru-RU" sz="1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4840982" y="2710473"/>
            <a:ext cx="72008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0,17</a:t>
            </a:r>
            <a:endParaRPr lang="ru-RU" sz="1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4852412" y="2863379"/>
            <a:ext cx="72008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2,7</a:t>
            </a:r>
            <a:endParaRPr lang="ru-RU" sz="1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4846062" y="3013363"/>
            <a:ext cx="72008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7,5</a:t>
            </a:r>
            <a:endParaRPr lang="ru-RU" sz="1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4846062" y="3167539"/>
            <a:ext cx="72008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0,055</a:t>
            </a:r>
            <a:endParaRPr lang="ru-RU" sz="1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844792" y="3330987"/>
            <a:ext cx="72008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66,72</a:t>
            </a:r>
            <a:endParaRPr lang="ru-RU" sz="1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4841364" y="3493388"/>
            <a:ext cx="72008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0,92</a:t>
            </a:r>
            <a:endParaRPr lang="ru-RU" sz="1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2466" name="Picture 2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2320703" y="1663454"/>
            <a:ext cx="6804248" cy="109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" name="TextBox 27"/>
          <p:cNvSpPr txBox="1"/>
          <p:nvPr/>
        </p:nvSpPr>
        <p:spPr>
          <a:xfrm>
            <a:off x="4552950" y="3657724"/>
            <a:ext cx="200784" cy="1923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50" dirty="0" smtClean="0">
                <a:latin typeface="Times New Roman" pitchFamily="18" charset="0"/>
                <a:cs typeface="Times New Roman" pitchFamily="18" charset="0"/>
              </a:rPr>
              <a:t>V</a:t>
            </a:r>
            <a:endParaRPr lang="ru-RU" sz="65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7" name="Штриховая стрелка вправо 26"/>
          <p:cNvSpPr/>
          <p:nvPr/>
        </p:nvSpPr>
        <p:spPr>
          <a:xfrm rot="19158195">
            <a:off x="3641086" y="4060325"/>
            <a:ext cx="256915" cy="130679"/>
          </a:xfrm>
          <a:prstGeom prst="stripedRightArrow">
            <a:avLst/>
          </a:prstGeom>
          <a:solidFill>
            <a:srgbClr val="C00000"/>
          </a:solidFill>
          <a:ln w="952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0" name="Picture 5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2611909" y="4149079"/>
            <a:ext cx="1440160" cy="11027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" name="Picture 2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5815188" y="1309815"/>
            <a:ext cx="648071" cy="1693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" name="TextBox 31"/>
          <p:cNvSpPr txBox="1"/>
          <p:nvPr/>
        </p:nvSpPr>
        <p:spPr>
          <a:xfrm>
            <a:off x="4838824" y="3645024"/>
            <a:ext cx="72008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18,5</a:t>
            </a:r>
            <a:endParaRPr lang="ru-RU" sz="1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5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8"/>
                                            </p:cond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000"/>
                            </p:stCondLst>
                            <p:childTnLst>
                              <p:par>
                                <p:cTn id="44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6" dur="80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7" dur="80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80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200"/>
                            </p:stCondLst>
                            <p:childTnLst>
                              <p:par>
                                <p:cTn id="50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2" dur="80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3" dur="80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80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400"/>
                            </p:stCondLst>
                            <p:childTnLst>
                              <p:par>
                                <p:cTn id="56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8" dur="80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9" dur="80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80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560"/>
                            </p:stCondLst>
                            <p:childTnLst>
                              <p:par>
                                <p:cTn id="62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64" dur="80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65" dur="80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80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720"/>
                            </p:stCondLst>
                            <p:childTnLst>
                              <p:par>
                                <p:cTn id="68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0" dur="80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71" dur="80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80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4960"/>
                            </p:stCondLst>
                            <p:childTnLst>
                              <p:par>
                                <p:cTn id="74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6" dur="80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77" dur="80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80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5200"/>
                            </p:stCondLst>
                            <p:childTnLst>
                              <p:par>
                                <p:cTn id="80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82" dur="80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3" dur="80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80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5400"/>
                            </p:stCondLst>
                            <p:childTnLst>
                              <p:par>
                                <p:cTn id="86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88" dur="80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9" dur="80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80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93"/>
                                            </p:cond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2000"/>
                            </p:stCondLst>
                            <p:childTnLst>
                              <p:par>
                                <p:cTn id="97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02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06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10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14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18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22" dur="1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1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26" dur="1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1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30" dur="1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1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3000"/>
                            </p:stCondLst>
                            <p:childTnLst>
                              <p:par>
                                <p:cTn id="13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6" dur="500"/>
                                        <p:tgtEl>
                                          <p:spTgt spid="624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9" dur="500"/>
                                        <p:tgtEl>
                                          <p:spTgt spid="624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7" grpId="0" animBg="1"/>
      <p:bldP spid="20" grpId="0"/>
      <p:bldP spid="20" grpId="1"/>
      <p:bldP spid="21" grpId="0"/>
      <p:bldP spid="21" grpId="1"/>
      <p:bldP spid="22" grpId="0"/>
      <p:bldP spid="22" grpId="1"/>
      <p:bldP spid="23" grpId="0"/>
      <p:bldP spid="23" grpId="1"/>
      <p:bldP spid="24" grpId="0"/>
      <p:bldP spid="24" grpId="1"/>
      <p:bldP spid="25" grpId="0"/>
      <p:bldP spid="25" grpId="1"/>
      <p:bldP spid="26" grpId="0"/>
      <p:bldP spid="26" grpId="1"/>
      <p:bldP spid="28" grpId="0"/>
      <p:bldP spid="27" grpId="0" animBg="1"/>
      <p:bldP spid="32" grpId="0"/>
      <p:bldP spid="32" grpId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Группа 9"/>
          <p:cNvGrpSpPr/>
          <p:nvPr/>
        </p:nvGrpSpPr>
        <p:grpSpPr>
          <a:xfrm>
            <a:off x="0" y="707936"/>
            <a:ext cx="9143999" cy="4524424"/>
            <a:chOff x="0" y="707936"/>
            <a:chExt cx="9143999" cy="4524424"/>
          </a:xfrm>
        </p:grpSpPr>
        <p:pic>
          <p:nvPicPr>
            <p:cNvPr id="8" name="Picture 3"/>
            <p:cNvPicPr>
              <a:picLocks noChangeAspect="1" noChangeArrowheads="1"/>
            </p:cNvPicPr>
            <p:nvPr/>
          </p:nvPicPr>
          <p:blipFill>
            <a:blip r:embed="rId3" cstate="print"/>
            <a:stretch>
              <a:fillRect/>
            </a:stretch>
          </p:blipFill>
          <p:spPr bwMode="auto">
            <a:xfrm>
              <a:off x="2316956" y="3400152"/>
              <a:ext cx="6804248" cy="137624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7" name="Picture 2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0" y="707936"/>
              <a:ext cx="9143999" cy="452442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9" name="Picture 2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2320703" y="1663454"/>
              <a:ext cx="6804248" cy="10936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815188" y="1309815"/>
            <a:ext cx="648071" cy="1693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4516" name="Picture 4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692696"/>
            <a:ext cx="9130131" cy="45365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2" name="Picture 3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001000" y="6429375"/>
            <a:ext cx="114300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3" name="Picture 2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0" y="71438"/>
            <a:ext cx="128587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4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8001000" y="6357938"/>
            <a:ext cx="508000" cy="365125"/>
          </a:xfrm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94C6336-F2AF-4C33-BBDE-FBD7AF15E4C9}" type="slidenum">
              <a:rPr lang="ru-RU" sz="1400" b="1" smtClean="0">
                <a:solidFill>
                  <a:schemeClr val="bg1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13</a:t>
            </a:fld>
            <a:endParaRPr lang="ru-RU" sz="1400" b="1" smtClean="0">
              <a:solidFill>
                <a:schemeClr val="bg1"/>
              </a:solidFill>
            </a:endParaRPr>
          </a:p>
        </p:txBody>
      </p:sp>
      <p:pic>
        <p:nvPicPr>
          <p:cNvPr id="22" name="Picture 3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2327052" y="3408660"/>
            <a:ext cx="6804248" cy="13762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" name="Заголовок 2"/>
          <p:cNvSpPr txBox="1">
            <a:spLocks/>
          </p:cNvSpPr>
          <p:nvPr/>
        </p:nvSpPr>
        <p:spPr>
          <a:xfrm>
            <a:off x="1285788" y="-27384"/>
            <a:ext cx="8001120" cy="688330"/>
          </a:xfrm>
          <a:prstGeom prst="rect">
            <a:avLst/>
          </a:prstGeom>
        </p:spPr>
        <p:txBody>
          <a:bodyPr anchor="ctr"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14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latin typeface="+mj-lt"/>
                <a:ea typeface="+mj-ea"/>
                <a:cs typeface="Arial" pitchFamily="34" charset="0"/>
              </a:rPr>
              <a:t>«Журнал учета качества сбрасываемых вод и(или) дренажных вод» (Форма 2.1 и 2.2 </a:t>
            </a:r>
            <a:r>
              <a:rPr lang="ru-RU" sz="14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latin typeface="+mj-lt"/>
                <a:cs typeface="Arial" pitchFamily="34" charset="0"/>
              </a:rPr>
              <a:t>приказа Минприроды России от 08.07.09 г. №205</a:t>
            </a:r>
            <a:r>
              <a:rPr lang="ru-RU" sz="14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latin typeface="+mj-lt"/>
                <a:ea typeface="+mj-ea"/>
                <a:cs typeface="Arial" pitchFamily="34" charset="0"/>
              </a:rPr>
              <a:t>)</a:t>
            </a:r>
            <a:endParaRPr lang="ru-RU" sz="14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latin typeface="+mj-lt"/>
              <a:ea typeface="+mj-ea"/>
              <a:cs typeface="Arial" pitchFamily="34" charset="0"/>
            </a:endParaRPr>
          </a:p>
        </p:txBody>
      </p:sp>
      <p:sp>
        <p:nvSpPr>
          <p:cNvPr id="11" name="Штриховая стрелка вправо 10"/>
          <p:cNvSpPr/>
          <p:nvPr/>
        </p:nvSpPr>
        <p:spPr>
          <a:xfrm rot="19158195">
            <a:off x="4105772" y="1272332"/>
            <a:ext cx="256915" cy="130679"/>
          </a:xfrm>
          <a:prstGeom prst="stripedRightArrow">
            <a:avLst/>
          </a:prstGeom>
          <a:solidFill>
            <a:srgbClr val="C00000"/>
          </a:solidFill>
          <a:ln w="952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Штриховая стрелка вправо 12"/>
          <p:cNvSpPr/>
          <p:nvPr/>
        </p:nvSpPr>
        <p:spPr>
          <a:xfrm rot="5400000">
            <a:off x="3226996" y="1702048"/>
            <a:ext cx="72008" cy="45719"/>
          </a:xfrm>
          <a:prstGeom prst="stripedRightArrow">
            <a:avLst/>
          </a:prstGeom>
          <a:solidFill>
            <a:srgbClr val="C00000"/>
          </a:solidFill>
          <a:ln w="952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6" name="Picture 3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213373" y="1775991"/>
            <a:ext cx="1017463" cy="153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851921" y="1628800"/>
            <a:ext cx="648071" cy="1693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Штриховая стрелка вправо 17"/>
          <p:cNvSpPr/>
          <p:nvPr/>
        </p:nvSpPr>
        <p:spPr>
          <a:xfrm rot="19158195">
            <a:off x="2279284" y="1768768"/>
            <a:ext cx="256915" cy="130679"/>
          </a:xfrm>
          <a:prstGeom prst="stripedRightArrow">
            <a:avLst/>
          </a:prstGeom>
          <a:solidFill>
            <a:srgbClr val="C00000"/>
          </a:solidFill>
          <a:ln w="952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33121" name="Picture 1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899592" y="1052736"/>
            <a:ext cx="3935469" cy="3888432"/>
          </a:xfrm>
          <a:prstGeom prst="rect">
            <a:avLst/>
          </a:prstGeom>
          <a:noFill/>
          <a:ln w="9525">
            <a:solidFill>
              <a:srgbClr val="00AEEF"/>
            </a:solidFill>
            <a:miter lim="800000"/>
            <a:headEnd/>
            <a:tailEnd/>
          </a:ln>
        </p:spPr>
      </p:pic>
      <p:pic>
        <p:nvPicPr>
          <p:cNvPr id="64518" name="Picture 6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4572000" y="2348880"/>
            <a:ext cx="4209852" cy="4171230"/>
          </a:xfrm>
          <a:prstGeom prst="rect">
            <a:avLst/>
          </a:prstGeom>
          <a:noFill/>
          <a:ln w="9525">
            <a:solidFill>
              <a:srgbClr val="00AEEF"/>
            </a:solidFill>
            <a:miter lim="800000"/>
            <a:headEnd/>
            <a:tailEnd/>
          </a:ln>
        </p:spPr>
      </p:pic>
      <p:sp>
        <p:nvSpPr>
          <p:cNvPr id="20" name="TextBox 19"/>
          <p:cNvSpPr txBox="1"/>
          <p:nvPr/>
        </p:nvSpPr>
        <p:spPr>
          <a:xfrm>
            <a:off x="3810645" y="1631975"/>
            <a:ext cx="216024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" b="1" dirty="0" smtClean="0">
                <a:latin typeface="Times New Roman" pitchFamily="18" charset="0"/>
                <a:cs typeface="Times New Roman" pitchFamily="18" charset="0"/>
              </a:rPr>
              <a:t>V</a:t>
            </a:r>
            <a:endParaRPr lang="ru-RU" sz="5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Штриховая стрелка вправо 20"/>
          <p:cNvSpPr/>
          <p:nvPr/>
        </p:nvSpPr>
        <p:spPr>
          <a:xfrm rot="19158195">
            <a:off x="3676012" y="1756069"/>
            <a:ext cx="256915" cy="130679"/>
          </a:xfrm>
          <a:prstGeom prst="stripedRightArrow">
            <a:avLst/>
          </a:prstGeom>
          <a:solidFill>
            <a:srgbClr val="C00000"/>
          </a:solidFill>
          <a:ln w="952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645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0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9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3"/>
                                            </p:cond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2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33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000"/>
                            </p:stCondLst>
                            <p:childTnLst>
                              <p:par>
                                <p:cTn id="43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645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1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8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52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53" dur="1000"/>
                                        <p:tgtEl>
                                          <p:spTgt spid="645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4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000"/>
                            </p:stCondLst>
                            <p:childTnLst>
                              <p:par>
                                <p:cTn id="56" presetID="52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7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21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58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59" dur="1000"/>
                                        <p:tgtEl>
                                          <p:spTgt spid="1331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3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3"/>
                                            </p:cond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20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  <p:bldP spid="18" grpId="0" animBg="1"/>
      <p:bldP spid="20" grpId="0"/>
      <p:bldP spid="21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92696"/>
            <a:ext cx="9130131" cy="45365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51921" y="1628800"/>
            <a:ext cx="648071" cy="1693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TextBox 20"/>
          <p:cNvSpPr txBox="1"/>
          <p:nvPr/>
        </p:nvSpPr>
        <p:spPr>
          <a:xfrm>
            <a:off x="3810645" y="1631975"/>
            <a:ext cx="216024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" b="1" dirty="0" smtClean="0">
                <a:latin typeface="Times New Roman" pitchFamily="18" charset="0"/>
                <a:cs typeface="Times New Roman" pitchFamily="18" charset="0"/>
              </a:rPr>
              <a:t>V</a:t>
            </a:r>
            <a:endParaRPr lang="ru-RU" sz="5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5538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692696"/>
            <a:ext cx="9144000" cy="45004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2" name="Picture 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001000" y="6429375"/>
            <a:ext cx="114300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3" name="Picture 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71438"/>
            <a:ext cx="128587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4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8001000" y="6357938"/>
            <a:ext cx="508000" cy="365125"/>
          </a:xfrm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94C6336-F2AF-4C33-BBDE-FBD7AF15E4C9}" type="slidenum">
              <a:rPr lang="ru-RU" sz="1400" b="1" smtClean="0">
                <a:solidFill>
                  <a:schemeClr val="bg1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14</a:t>
            </a:fld>
            <a:endParaRPr lang="ru-RU" sz="1400" b="1" smtClean="0">
              <a:solidFill>
                <a:schemeClr val="bg1"/>
              </a:solidFill>
            </a:endParaRPr>
          </a:p>
        </p:txBody>
      </p:sp>
      <p:sp>
        <p:nvSpPr>
          <p:cNvPr id="29" name="Заголовок 2"/>
          <p:cNvSpPr txBox="1">
            <a:spLocks/>
          </p:cNvSpPr>
          <p:nvPr/>
        </p:nvSpPr>
        <p:spPr>
          <a:xfrm>
            <a:off x="1285788" y="-27384"/>
            <a:ext cx="8001120" cy="785794"/>
          </a:xfrm>
          <a:prstGeom prst="rect">
            <a:avLst/>
          </a:prstGeom>
        </p:spPr>
        <p:txBody>
          <a:bodyPr anchor="ctr"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just" fontAlgn="auto">
              <a:spcAft>
                <a:spcPts val="0"/>
              </a:spcAft>
              <a:defRPr/>
            </a:pPr>
            <a:r>
              <a:rPr lang="ru-RU" sz="14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latin typeface="+mj-lt"/>
                <a:ea typeface="+mj-ea"/>
                <a:cs typeface="Arial" pitchFamily="34" charset="0"/>
              </a:rPr>
              <a:t>Журнал «Сведения полученные в результате учета качества сточных вод и(или) дренажных вод за квартал» </a:t>
            </a:r>
          </a:p>
          <a:p>
            <a:pPr algn="just" fontAlgn="auto">
              <a:spcAft>
                <a:spcPts val="0"/>
              </a:spcAft>
              <a:defRPr/>
            </a:pPr>
            <a:r>
              <a:rPr lang="ru-RU" sz="14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latin typeface="+mj-lt"/>
                <a:ea typeface="+mj-ea"/>
                <a:cs typeface="Arial" pitchFamily="34" charset="0"/>
              </a:rPr>
              <a:t>(Форма 3.3 приказа Минприроды России от 08.07.09 г. №205)</a:t>
            </a:r>
            <a:endParaRPr lang="ru-RU" sz="14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latin typeface="+mj-lt"/>
              <a:ea typeface="+mj-ea"/>
              <a:cs typeface="Arial" pitchFamily="34" charset="0"/>
            </a:endParaRPr>
          </a:p>
        </p:txBody>
      </p:sp>
      <p:sp>
        <p:nvSpPr>
          <p:cNvPr id="9" name="Штриховая стрелка вправо 8"/>
          <p:cNvSpPr/>
          <p:nvPr/>
        </p:nvSpPr>
        <p:spPr>
          <a:xfrm rot="19158195">
            <a:off x="2575352" y="1408729"/>
            <a:ext cx="256915" cy="130679"/>
          </a:xfrm>
          <a:prstGeom prst="stripedRightArrow">
            <a:avLst/>
          </a:prstGeom>
          <a:solidFill>
            <a:srgbClr val="C00000"/>
          </a:solidFill>
          <a:ln w="952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трелка вниз 10"/>
          <p:cNvSpPr/>
          <p:nvPr/>
        </p:nvSpPr>
        <p:spPr>
          <a:xfrm>
            <a:off x="4128145" y="1695565"/>
            <a:ext cx="45719" cy="45719"/>
          </a:xfrm>
          <a:prstGeom prst="downArrow">
            <a:avLst/>
          </a:prstGeom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5539" name="Picture 3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491882" y="1765673"/>
            <a:ext cx="745982" cy="648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5540" name="Picture 4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482356" y="1654741"/>
            <a:ext cx="792087" cy="11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5541" name="Picture 5"/>
          <p:cNvPicPr>
            <a:picLocks noChangeAspect="1" noChangeArrowheads="1"/>
          </p:cNvPicPr>
          <p:nvPr/>
        </p:nvPicPr>
        <p:blipFill>
          <a:blip r:embed="rId10" cstate="print">
            <a:lum/>
          </a:blip>
          <a:srcRect/>
          <a:stretch>
            <a:fillRect/>
          </a:stretch>
        </p:blipFill>
        <p:spPr bwMode="auto">
          <a:xfrm>
            <a:off x="2321263" y="2081197"/>
            <a:ext cx="6902679" cy="14725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Штриховая стрелка вправо 14"/>
          <p:cNvSpPr/>
          <p:nvPr/>
        </p:nvSpPr>
        <p:spPr>
          <a:xfrm rot="19158195">
            <a:off x="2322152" y="1754479"/>
            <a:ext cx="256915" cy="130679"/>
          </a:xfrm>
          <a:prstGeom prst="stripedRightArrow">
            <a:avLst/>
          </a:prstGeom>
          <a:solidFill>
            <a:srgbClr val="C00000"/>
          </a:solidFill>
          <a:ln w="952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5543" name="Picture 7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539552" y="1844824"/>
            <a:ext cx="5864344" cy="4104456"/>
          </a:xfrm>
          <a:prstGeom prst="rect">
            <a:avLst/>
          </a:prstGeom>
          <a:noFill/>
          <a:ln w="9525">
            <a:solidFill>
              <a:srgbClr val="00AEEF"/>
            </a:solidFill>
            <a:miter lim="800000"/>
            <a:headEnd/>
            <a:tailEnd/>
          </a:ln>
        </p:spPr>
      </p:pic>
      <p:sp>
        <p:nvSpPr>
          <p:cNvPr id="19" name="Скругленный прямоугольник 18"/>
          <p:cNvSpPr/>
          <p:nvPr/>
        </p:nvSpPr>
        <p:spPr>
          <a:xfrm>
            <a:off x="8324036" y="1844824"/>
            <a:ext cx="819964" cy="1656184"/>
          </a:xfrm>
          <a:prstGeom prst="roundRect">
            <a:avLst/>
          </a:prstGeom>
          <a:noFill/>
          <a:ln w="127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Штриховая стрелка вправо 16"/>
          <p:cNvSpPr/>
          <p:nvPr/>
        </p:nvSpPr>
        <p:spPr>
          <a:xfrm rot="8343603">
            <a:off x="3281923" y="1533923"/>
            <a:ext cx="256915" cy="130679"/>
          </a:xfrm>
          <a:prstGeom prst="stripedRightArrow">
            <a:avLst/>
          </a:prstGeom>
          <a:solidFill>
            <a:srgbClr val="C00000"/>
          </a:solidFill>
          <a:ln w="952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9457" name="Picture 1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2555776" y="2276872"/>
            <a:ext cx="6195407" cy="3853483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65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4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655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55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55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47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1000"/>
                                        <p:tgtEl>
                                          <p:spTgt spid="655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/>
                                        <p:tgtEl>
                                          <p:spTgt spid="655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/>
                                        <p:tgtEl>
                                          <p:spTgt spid="655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5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655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47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655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655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55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4"/>
                                            </p:cond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00"/>
                            </p:stCondLst>
                            <p:childTnLst>
                              <p:par>
                                <p:cTn id="48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655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5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6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3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57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58" dur="1000"/>
                                        <p:tgtEl>
                                          <p:spTgt spid="655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55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2"/>
                                            </p:cond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2000"/>
                            </p:stCondLst>
                            <p:childTnLst>
                              <p:par>
                                <p:cTn id="66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194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5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74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7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75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76" dur="1000"/>
                                        <p:tgtEl>
                                          <p:spTgt spid="194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1" grpId="0" animBg="1"/>
      <p:bldP spid="15" grpId="0" animBg="1"/>
      <p:bldP spid="19" grpId="0" animBg="1"/>
      <p:bldP spid="1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Группа 8"/>
          <p:cNvGrpSpPr/>
          <p:nvPr/>
        </p:nvGrpSpPr>
        <p:grpSpPr>
          <a:xfrm>
            <a:off x="0" y="692696"/>
            <a:ext cx="9223942" cy="4500414"/>
            <a:chOff x="0" y="692696"/>
            <a:chExt cx="9223942" cy="4500414"/>
          </a:xfrm>
        </p:grpSpPr>
        <p:pic>
          <p:nvPicPr>
            <p:cNvPr id="6" name="Picture 2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0" y="692696"/>
              <a:ext cx="9144000" cy="450041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7" name="Picture 4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3482356" y="1655743"/>
              <a:ext cx="792087" cy="1180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" name="Picture 5"/>
            <p:cNvPicPr>
              <a:picLocks noChangeAspect="1" noChangeArrowheads="1"/>
            </p:cNvPicPr>
            <p:nvPr/>
          </p:nvPicPr>
          <p:blipFill>
            <a:blip r:embed="rId5" cstate="print">
              <a:lum/>
            </a:blip>
            <a:srcRect/>
            <a:stretch>
              <a:fillRect/>
            </a:stretch>
          </p:blipFill>
          <p:spPr bwMode="auto">
            <a:xfrm>
              <a:off x="2321263" y="2081197"/>
              <a:ext cx="6902679" cy="147257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66562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592" y="692696"/>
            <a:ext cx="9144000" cy="45195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9571" name="Picture 3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708649" y="1487959"/>
            <a:ext cx="530451" cy="1451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9570" name="Picture 2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644008" y="1500659"/>
            <a:ext cx="576064" cy="128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2" name="Picture 3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001000" y="6429375"/>
            <a:ext cx="114300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3" name="Picture 2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71438"/>
            <a:ext cx="128587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4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8001000" y="6357938"/>
            <a:ext cx="508000" cy="365125"/>
          </a:xfrm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94C6336-F2AF-4C33-BBDE-FBD7AF15E4C9}" type="slidenum">
              <a:rPr lang="ru-RU" sz="1400" b="1" smtClean="0">
                <a:solidFill>
                  <a:schemeClr val="bg1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15</a:t>
            </a:fld>
            <a:endParaRPr lang="ru-RU" sz="1400" b="1" smtClean="0">
              <a:solidFill>
                <a:schemeClr val="bg1"/>
              </a:solidFill>
            </a:endParaRPr>
          </a:p>
        </p:txBody>
      </p:sp>
      <p:sp>
        <p:nvSpPr>
          <p:cNvPr id="29" name="Заголовок 2"/>
          <p:cNvSpPr txBox="1">
            <a:spLocks/>
          </p:cNvSpPr>
          <p:nvPr/>
        </p:nvSpPr>
        <p:spPr>
          <a:xfrm>
            <a:off x="1259632" y="-27384"/>
            <a:ext cx="8001120" cy="544136"/>
          </a:xfrm>
          <a:prstGeom prst="rect">
            <a:avLst/>
          </a:prstGeom>
        </p:spPr>
        <p:txBody>
          <a:bodyPr anchor="ctr"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latin typeface="+mj-lt"/>
                <a:ea typeface="+mj-ea"/>
                <a:cs typeface="Arial" pitchFamily="34" charset="0"/>
              </a:rPr>
              <a:t>Форма расчета платы</a:t>
            </a:r>
            <a:endParaRPr lang="ru-RU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latin typeface="+mj-lt"/>
              <a:ea typeface="+mj-ea"/>
              <a:cs typeface="Arial" pitchFamily="34" charset="0"/>
            </a:endParaRPr>
          </a:p>
        </p:txBody>
      </p:sp>
      <p:sp>
        <p:nvSpPr>
          <p:cNvPr id="10" name="Штриховая стрелка вправо 9"/>
          <p:cNvSpPr/>
          <p:nvPr/>
        </p:nvSpPr>
        <p:spPr>
          <a:xfrm rot="19158195">
            <a:off x="4845379" y="1256839"/>
            <a:ext cx="256139" cy="130679"/>
          </a:xfrm>
          <a:prstGeom prst="stripedRightArrow">
            <a:avLst/>
          </a:prstGeom>
          <a:solidFill>
            <a:srgbClr val="C00000"/>
          </a:solidFill>
          <a:ln w="952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Стрелка вниз 11"/>
          <p:cNvSpPr/>
          <p:nvPr/>
        </p:nvSpPr>
        <p:spPr>
          <a:xfrm>
            <a:off x="4128047" y="1547365"/>
            <a:ext cx="45719" cy="45719"/>
          </a:xfrm>
          <a:prstGeom prst="downArrow">
            <a:avLst>
              <a:gd name="adj1" fmla="val 36774"/>
              <a:gd name="adj2" fmla="val 50000"/>
            </a:avLst>
          </a:prstGeom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6563" name="Picture 3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3494261" y="1628222"/>
            <a:ext cx="729603" cy="5518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6564" name="Picture 4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3475213" y="1502029"/>
            <a:ext cx="792088" cy="1194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6565" name="Picture 5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2339752" y="2204864"/>
            <a:ext cx="6804248" cy="172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Скругленный прямоугольник 15"/>
          <p:cNvSpPr/>
          <p:nvPr/>
        </p:nvSpPr>
        <p:spPr>
          <a:xfrm>
            <a:off x="8771324" y="3739892"/>
            <a:ext cx="288032" cy="216024"/>
          </a:xfrm>
          <a:prstGeom prst="roundRect">
            <a:avLst/>
          </a:prstGeom>
          <a:noFill/>
          <a:ln w="127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Штриховая стрелка вправо 16"/>
          <p:cNvSpPr/>
          <p:nvPr/>
        </p:nvSpPr>
        <p:spPr>
          <a:xfrm rot="19158195">
            <a:off x="2330085" y="1605704"/>
            <a:ext cx="256915" cy="130679"/>
          </a:xfrm>
          <a:prstGeom prst="stripedRightArrow">
            <a:avLst/>
          </a:prstGeom>
          <a:solidFill>
            <a:srgbClr val="C00000"/>
          </a:solidFill>
          <a:ln w="952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6567" name="Picture 7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251520" y="1268760"/>
            <a:ext cx="6680006" cy="3888432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  <p:sp>
        <p:nvSpPr>
          <p:cNvPr id="20" name="Штриховая стрелка вправо 19"/>
          <p:cNvSpPr/>
          <p:nvPr/>
        </p:nvSpPr>
        <p:spPr>
          <a:xfrm rot="8230247">
            <a:off x="3152787" y="1368906"/>
            <a:ext cx="256915" cy="130679"/>
          </a:xfrm>
          <a:prstGeom prst="stripedRightArrow">
            <a:avLst/>
          </a:prstGeom>
          <a:solidFill>
            <a:srgbClr val="C00000"/>
          </a:solidFill>
          <a:ln w="952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1" name="Picture 2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2987824" y="2276872"/>
            <a:ext cx="5556847" cy="3506054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  <p:grpSp>
        <p:nvGrpSpPr>
          <p:cNvPr id="30" name="Группа 29"/>
          <p:cNvGrpSpPr/>
          <p:nvPr/>
        </p:nvGrpSpPr>
        <p:grpSpPr>
          <a:xfrm>
            <a:off x="6012160" y="3212976"/>
            <a:ext cx="3059832" cy="2880320"/>
            <a:chOff x="6012160" y="3068960"/>
            <a:chExt cx="3059832" cy="2880320"/>
          </a:xfrm>
        </p:grpSpPr>
        <p:sp>
          <p:nvSpPr>
            <p:cNvPr id="24" name="Прямоугольник 23"/>
            <p:cNvSpPr/>
            <p:nvPr/>
          </p:nvSpPr>
          <p:spPr>
            <a:xfrm>
              <a:off x="6012160" y="3068960"/>
              <a:ext cx="3059832" cy="2880320"/>
            </a:xfrm>
            <a:prstGeom prst="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6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endParaRPr>
            </a:p>
            <a:p>
              <a:pPr algn="ctr"/>
              <a:endParaRPr lang="ru-RU" sz="16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endParaRPr>
            </a:p>
            <a:p>
              <a:pPr algn="ctr"/>
              <a:endParaRPr lang="ru-RU" sz="16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endParaRPr>
            </a:p>
            <a:p>
              <a:pPr algn="ctr"/>
              <a:r>
                <a:rPr lang="ru-RU" sz="1600" dirty="0" smtClean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Территориальный орган </a:t>
              </a:r>
            </a:p>
            <a:p>
              <a:pPr algn="ctr"/>
              <a:r>
                <a:rPr lang="ru-RU" sz="1600" dirty="0" err="1" smtClean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Росприроднадзора</a:t>
              </a:r>
              <a:r>
                <a:rPr lang="ru-RU" sz="1600" dirty="0" smtClean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 РФ</a:t>
              </a:r>
              <a:endParaRPr lang="en-US" sz="16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endParaRPr>
            </a:p>
            <a:p>
              <a:pPr algn="ctr"/>
              <a:r>
                <a:rPr lang="ru-RU" sz="1600" dirty="0" smtClean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«Модуль </a:t>
              </a:r>
              <a:r>
                <a:rPr lang="ru-RU" sz="1600" dirty="0" err="1" smtClean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природопользователя</a:t>
              </a:r>
              <a:r>
                <a:rPr lang="ru-RU" sz="1600" dirty="0" smtClean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»</a:t>
              </a:r>
            </a:p>
            <a:p>
              <a:pPr algn="ctr"/>
              <a:r>
                <a:rPr lang="ru-RU" sz="1600" dirty="0" smtClean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Прием отчетности через </a:t>
              </a:r>
              <a:r>
                <a:rPr lang="en-US" sz="1600" dirty="0" smtClean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web</a:t>
              </a:r>
              <a:r>
                <a:rPr lang="ru-RU" sz="1600" dirty="0" smtClean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-портал </a:t>
              </a:r>
              <a:r>
                <a:rPr lang="en-US" sz="1600" b="1" dirty="0" smtClean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https://pnv-rpn.ru</a:t>
              </a:r>
              <a:endParaRPr lang="ru-RU" sz="16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endParaRPr>
            </a:p>
            <a:p>
              <a:pPr algn="ctr"/>
              <a:endParaRPr lang="ru-RU" sz="16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endParaRPr>
            </a:p>
            <a:p>
              <a:pPr algn="ctr"/>
              <a:endParaRPr lang="ru-RU" sz="16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endParaRPr>
            </a:p>
            <a:p>
              <a:pPr algn="ctr"/>
              <a:endParaRPr lang="ru-RU" sz="16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endParaRPr>
            </a:p>
            <a:p>
              <a:pPr algn="ctr"/>
              <a:endParaRPr lang="ru-RU" sz="16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endParaRPr>
            </a:p>
            <a:p>
              <a:pPr algn="ctr"/>
              <a:endParaRPr lang="ru-RU" sz="16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endParaRPr>
            </a:p>
            <a:p>
              <a:pPr algn="ctr"/>
              <a:endParaRPr lang="ru-RU" sz="16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endParaRPr>
            </a:p>
            <a:p>
              <a:pPr algn="ctr"/>
              <a:endParaRPr lang="ru-RU" sz="16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endParaRPr>
            </a:p>
          </p:txBody>
        </p:sp>
        <p:pic>
          <p:nvPicPr>
            <p:cNvPr id="25" name="Picture 2" descr="http://im3-tub-ru.yandex.net/i?id=172407561-22-72&amp;n=21"/>
            <p:cNvPicPr>
              <a:picLocks noChangeAspect="1" noChangeArrowheads="1"/>
            </p:cNvPicPr>
            <p:nvPr/>
          </p:nvPicPr>
          <p:blipFill>
            <a:blip r:embed="rId16" cstate="print"/>
            <a:srcRect/>
            <a:stretch>
              <a:fillRect/>
            </a:stretch>
          </p:blipFill>
          <p:spPr bwMode="auto">
            <a:xfrm>
              <a:off x="6057880" y="3118108"/>
              <a:ext cx="412755" cy="404663"/>
            </a:xfrm>
            <a:prstGeom prst="rect">
              <a:avLst/>
            </a:prstGeom>
            <a:noFill/>
          </p:spPr>
        </p:pic>
      </p:grpSp>
      <p:cxnSp>
        <p:nvCxnSpPr>
          <p:cNvPr id="28" name="Shape 27"/>
          <p:cNvCxnSpPr/>
          <p:nvPr/>
        </p:nvCxnSpPr>
        <p:spPr>
          <a:xfrm rot="5400000" flipH="1" flipV="1">
            <a:off x="428778" y="3498246"/>
            <a:ext cx="1404156" cy="1008112"/>
          </a:xfrm>
          <a:prstGeom prst="bentConnector2">
            <a:avLst/>
          </a:prstGeom>
          <a:ln w="57150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2" name="Picture 3"/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1644062" y="1628800"/>
            <a:ext cx="4296090" cy="3520146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  <p:pic>
        <p:nvPicPr>
          <p:cNvPr id="129027" name="Picture 3" descr="C:\Users\Melnik\Downloads\1368024735_tick_64.png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7236296" y="5085184"/>
            <a:ext cx="812698" cy="812698"/>
          </a:xfrm>
          <a:prstGeom prst="rect">
            <a:avLst/>
          </a:prstGeom>
          <a:noFill/>
        </p:spPr>
      </p:pic>
      <p:sp>
        <p:nvSpPr>
          <p:cNvPr id="31" name="Штриховая стрелка вправо 30"/>
          <p:cNvSpPr/>
          <p:nvPr/>
        </p:nvSpPr>
        <p:spPr>
          <a:xfrm rot="19158195">
            <a:off x="4458669" y="1610211"/>
            <a:ext cx="256139" cy="130679"/>
          </a:xfrm>
          <a:prstGeom prst="stripedRightArrow">
            <a:avLst/>
          </a:prstGeom>
          <a:solidFill>
            <a:srgbClr val="C00000"/>
          </a:solidFill>
          <a:ln w="952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" name="Прямоугольник 31"/>
          <p:cNvSpPr/>
          <p:nvPr/>
        </p:nvSpPr>
        <p:spPr>
          <a:xfrm>
            <a:off x="4593429" y="1477641"/>
            <a:ext cx="216024" cy="1692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500" b="1" dirty="0" smtClean="0">
                <a:latin typeface="Times New Roman" pitchFamily="18" charset="0"/>
                <a:cs typeface="Times New Roman" pitchFamily="18" charset="0"/>
              </a:rPr>
              <a:t>V</a:t>
            </a:r>
            <a:endParaRPr lang="ru-RU" sz="5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665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095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7"/>
                                            </p:cond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65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65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65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47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1000"/>
                                        <p:tgtEl>
                                          <p:spTgt spid="665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/>
                                        <p:tgtEl>
                                          <p:spTgt spid="665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/>
                                        <p:tgtEl>
                                          <p:spTgt spid="665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6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095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665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6000"/>
                            </p:stCondLst>
                            <p:childTnLst>
                              <p:par>
                                <p:cTn id="39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665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665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665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7000"/>
                            </p:stCondLst>
                            <p:childTnLst>
                              <p:par>
                                <p:cTn id="45" presetID="10" presetClass="entr" presetSubtype="0" repeatCount="2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5"/>
                                            </p:cond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0"/>
                                            </p:cond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000"/>
                            </p:stCondLst>
                            <p:childTnLst>
                              <p:par>
                                <p:cTn id="54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665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2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7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63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64" dur="1000"/>
                                        <p:tgtEl>
                                          <p:spTgt spid="665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65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8"/>
                                            </p:cond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2000"/>
                            </p:stCondLst>
                            <p:childTnLst>
                              <p:par>
                                <p:cTn id="72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7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0 L -0.47709 0.22755 " pathEditMode="relative" rAng="0" ptsTypes="AA">
                                      <p:cBhvr>
                                        <p:cTn id="8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9" y="114"/>
                                    </p:animMotion>
                                  </p:childTnLst>
                                </p:cTn>
                              </p:par>
                              <p:par>
                                <p:cTn id="81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2000"/>
                            </p:stCondLst>
                            <p:childTnLst>
                              <p:par>
                                <p:cTn id="8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2000"/>
                            </p:stCondLst>
                            <p:childTnLst>
                              <p:par>
                                <p:cTn id="96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3003 0.00602 L 0.41597 0.3 " pathEditMode="relative" rAng="0" ptsTypes="AA">
                                      <p:cBhvr>
                                        <p:cTn id="9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3" y="147"/>
                                    </p:animMotion>
                                  </p:childTnLst>
                                </p:cTn>
                              </p:par>
                              <p:par>
                                <p:cTn id="98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9" dur="2000" fill="hold"/>
                                        <p:tgtEl>
                                          <p:spTgt spid="22"/>
                                        </p:tgtEl>
                                      </p:cBhvr>
                                      <p:by x="35000" y="35000"/>
                                    </p:animScale>
                                  </p:childTnLst>
                                </p:cTn>
                              </p:par>
                              <p:par>
                                <p:cTn id="10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4000"/>
                            </p:stCondLst>
                            <p:childTnLst>
                              <p:par>
                                <p:cTn id="107" presetID="53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129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129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129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5500"/>
                            </p:stCondLst>
                            <p:childTnLst>
                              <p:par>
                                <p:cTn id="113" presetID="35" presetClass="path" presetSubtype="0" accel="50000" decel="5000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8.33333E-7 -2.22222E-6 L -0.32292 -0.16805 " pathEditMode="relative" rAng="0" ptsTypes="AA">
                                      <p:cBhvr>
                                        <p:cTn id="11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1" y="-84"/>
                                    </p:animMotion>
                                  </p:childTnLst>
                                </p:cTn>
                              </p:par>
                              <p:par>
                                <p:cTn id="115" presetID="35" presetClass="path" presetSubtype="0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0.41597 0.3 L 0.07743 0.13195 " pathEditMode="relative" rAng="0" ptsTypes="AA">
                                      <p:cBhvr>
                                        <p:cTn id="11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9" y="-84"/>
                                    </p:animMotion>
                                  </p:childTnLst>
                                </p:cTn>
                              </p:par>
                              <p:par>
                                <p:cTn id="117" presetID="35" presetClass="path" presetSubtype="0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-0.00504 -0.00672 L -0.34358 -0.16412 " pathEditMode="relative" rAng="0" ptsTypes="AA">
                                      <p:cBhvr>
                                        <p:cTn id="118" dur="3000" fill="hold"/>
                                        <p:tgtEl>
                                          <p:spTgt spid="1290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9" y="-7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2" presetClass="exit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500"/>
                                        <p:tgtEl>
                                          <p:spTgt spid="129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"/>
                                        <p:tgtEl>
                                          <p:spTgt spid="129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9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35"/>
                                            </p:cond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2000"/>
                            </p:stCondLst>
                            <p:childTnLst>
                              <p:par>
                                <p:cTn id="13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1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2" grpId="0" animBg="1"/>
      <p:bldP spid="16" grpId="0" animBg="1"/>
      <p:bldP spid="17" grpId="0" animBg="1"/>
      <p:bldP spid="20" grpId="0" animBg="1"/>
      <p:bldP spid="31" grpId="0" animBg="1"/>
      <p:bldP spid="3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Группа 9"/>
          <p:cNvGrpSpPr/>
          <p:nvPr/>
        </p:nvGrpSpPr>
        <p:grpSpPr>
          <a:xfrm>
            <a:off x="0" y="692696"/>
            <a:ext cx="9144000" cy="4519503"/>
            <a:chOff x="0" y="692696"/>
            <a:chExt cx="9144000" cy="4519503"/>
          </a:xfrm>
        </p:grpSpPr>
        <p:pic>
          <p:nvPicPr>
            <p:cNvPr id="7" name="Picture 2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0" y="692696"/>
              <a:ext cx="9144000" cy="451950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" name="Picture 4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3475213" y="1502029"/>
              <a:ext cx="792088" cy="11940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9" name="Picture 5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2339752" y="2204864"/>
              <a:ext cx="6804248" cy="17201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37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644008" y="1500659"/>
            <a:ext cx="576064" cy="128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" name="Прямоугольник 39"/>
          <p:cNvSpPr/>
          <p:nvPr/>
        </p:nvSpPr>
        <p:spPr>
          <a:xfrm>
            <a:off x="4593429" y="1477641"/>
            <a:ext cx="216024" cy="1692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500" b="1" dirty="0" smtClean="0">
                <a:latin typeface="Times New Roman" pitchFamily="18" charset="0"/>
                <a:cs typeface="Times New Roman" pitchFamily="18" charset="0"/>
              </a:rPr>
              <a:t>V</a:t>
            </a:r>
            <a:endParaRPr lang="ru-RU" sz="5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2162" name="Picture 2"/>
          <p:cNvPicPr>
            <a:picLocks noChangeAspect="1" noChangeArrowheads="1"/>
          </p:cNvPicPr>
          <p:nvPr/>
        </p:nvPicPr>
        <p:blipFill>
          <a:blip r:embed="rId7" cstate="print">
            <a:lum/>
          </a:blip>
          <a:srcRect/>
          <a:stretch>
            <a:fillRect/>
          </a:stretch>
        </p:blipFill>
        <p:spPr bwMode="auto">
          <a:xfrm>
            <a:off x="0" y="692696"/>
            <a:ext cx="9144000" cy="454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166" name="Picture 6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335212" y="1935882"/>
            <a:ext cx="6815138" cy="160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170" name="Picture 10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500" y="667296"/>
            <a:ext cx="9130070" cy="45365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Скругленный прямоугольник 12"/>
          <p:cNvSpPr/>
          <p:nvPr/>
        </p:nvSpPr>
        <p:spPr>
          <a:xfrm>
            <a:off x="7450162" y="2713683"/>
            <a:ext cx="576064" cy="144016"/>
          </a:xfrm>
          <a:prstGeom prst="roundRect">
            <a:avLst/>
          </a:prstGeom>
          <a:noFill/>
          <a:ln w="127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Штриховая стрелка вправо 13"/>
          <p:cNvSpPr/>
          <p:nvPr/>
        </p:nvSpPr>
        <p:spPr>
          <a:xfrm rot="19158195">
            <a:off x="7255872" y="2848889"/>
            <a:ext cx="256915" cy="130679"/>
          </a:xfrm>
          <a:prstGeom prst="stripedRightArrow">
            <a:avLst/>
          </a:prstGeom>
          <a:solidFill>
            <a:srgbClr val="C00000"/>
          </a:solidFill>
          <a:ln w="952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92164" name="Picture 4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995936" y="2150213"/>
            <a:ext cx="2088232" cy="3673112"/>
          </a:xfrm>
          <a:prstGeom prst="rect">
            <a:avLst/>
          </a:prstGeom>
          <a:noFill/>
          <a:ln w="9525">
            <a:solidFill>
              <a:srgbClr val="00AEEF"/>
            </a:solidFill>
            <a:miter lim="800000"/>
            <a:headEnd/>
            <a:tailEnd/>
          </a:ln>
        </p:spPr>
      </p:pic>
      <p:sp>
        <p:nvSpPr>
          <p:cNvPr id="17" name="TextBox 16"/>
          <p:cNvSpPr txBox="1"/>
          <p:nvPr/>
        </p:nvSpPr>
        <p:spPr>
          <a:xfrm>
            <a:off x="4927277" y="2660727"/>
            <a:ext cx="792088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2.14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927277" y="2881558"/>
            <a:ext cx="792088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3.21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922514" y="3107064"/>
            <a:ext cx="792088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dirty="0" smtClean="0">
                <a:latin typeface="Times New Roman" pitchFamily="18" charset="0"/>
                <a:cs typeface="Times New Roman" pitchFamily="18" charset="0"/>
              </a:rPr>
              <a:t>4.62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4932603" y="3323088"/>
            <a:ext cx="792088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dirty="0" smtClean="0">
                <a:latin typeface="Times New Roman" pitchFamily="18" charset="0"/>
                <a:cs typeface="Times New Roman" pitchFamily="18" charset="0"/>
              </a:rPr>
              <a:t>4.12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4936803" y="3534912"/>
            <a:ext cx="792088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dirty="0" smtClean="0">
                <a:latin typeface="Times New Roman" pitchFamily="18" charset="0"/>
                <a:cs typeface="Times New Roman" pitchFamily="18" charset="0"/>
              </a:rPr>
              <a:t>3.15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4927277" y="3755136"/>
            <a:ext cx="792088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2.14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4927277" y="3962760"/>
            <a:ext cx="792088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dirty="0" smtClean="0">
                <a:latin typeface="Times New Roman" pitchFamily="18" charset="0"/>
                <a:cs typeface="Times New Roman" pitchFamily="18" charset="0"/>
              </a:rPr>
              <a:t>1.48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4932040" y="4187747"/>
            <a:ext cx="792088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dirty="0" smtClean="0">
                <a:latin typeface="Times New Roman" pitchFamily="18" charset="0"/>
                <a:cs typeface="Times New Roman" pitchFamily="18" charset="0"/>
              </a:rPr>
              <a:t>2.15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927277" y="4619795"/>
            <a:ext cx="792088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dirty="0" smtClean="0">
                <a:latin typeface="Times New Roman" pitchFamily="18" charset="0"/>
                <a:cs typeface="Times New Roman" pitchFamily="18" charset="0"/>
              </a:rPr>
              <a:t>4.10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4932040" y="4408534"/>
            <a:ext cx="792088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2.14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4932040" y="4840582"/>
            <a:ext cx="792088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dirty="0" smtClean="0">
                <a:latin typeface="Times New Roman" pitchFamily="18" charset="0"/>
                <a:cs typeface="Times New Roman" pitchFamily="18" charset="0"/>
              </a:rPr>
              <a:t>4.14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4927277" y="5056606"/>
            <a:ext cx="792088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dirty="0" smtClean="0">
                <a:latin typeface="Times New Roman" pitchFamily="18" charset="0"/>
                <a:cs typeface="Times New Roman" pitchFamily="18" charset="0"/>
              </a:rPr>
              <a:t>3.15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" name="Штриховая стрелка вправо 29"/>
          <p:cNvSpPr/>
          <p:nvPr/>
        </p:nvSpPr>
        <p:spPr>
          <a:xfrm rot="19158195">
            <a:off x="4007477" y="5513184"/>
            <a:ext cx="256915" cy="130679"/>
          </a:xfrm>
          <a:prstGeom prst="stripedRightArrow">
            <a:avLst/>
          </a:prstGeom>
          <a:solidFill>
            <a:srgbClr val="C00000"/>
          </a:solidFill>
          <a:ln w="952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5362" name="Picture 3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8001000" y="6429375"/>
            <a:ext cx="114300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3" name="Picture 2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71438"/>
            <a:ext cx="128587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4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8001000" y="6357938"/>
            <a:ext cx="508000" cy="365125"/>
          </a:xfrm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94C6336-F2AF-4C33-BBDE-FBD7AF15E4C9}" type="slidenum">
              <a:rPr lang="ru-RU" sz="1400" b="1" smtClean="0">
                <a:solidFill>
                  <a:schemeClr val="bg1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16</a:t>
            </a:fld>
            <a:endParaRPr lang="ru-RU" sz="1400" b="1" smtClean="0">
              <a:solidFill>
                <a:schemeClr val="bg1"/>
              </a:solidFill>
            </a:endParaRPr>
          </a:p>
        </p:txBody>
      </p:sp>
      <p:sp>
        <p:nvSpPr>
          <p:cNvPr id="29" name="Заголовок 2"/>
          <p:cNvSpPr txBox="1">
            <a:spLocks/>
          </p:cNvSpPr>
          <p:nvPr/>
        </p:nvSpPr>
        <p:spPr>
          <a:xfrm>
            <a:off x="1259632" y="-10696"/>
            <a:ext cx="8001120" cy="487368"/>
          </a:xfrm>
          <a:prstGeom prst="rect">
            <a:avLst/>
          </a:prstGeom>
        </p:spPr>
        <p:txBody>
          <a:bodyPr anchor="ctr"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latin typeface="+mj-lt"/>
                <a:ea typeface="+mj-ea"/>
                <a:cs typeface="Arial" pitchFamily="34" charset="0"/>
              </a:rPr>
              <a:t>Водохозяйственный баланс</a:t>
            </a:r>
            <a:endParaRPr lang="ru-RU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latin typeface="+mj-lt"/>
              <a:ea typeface="+mj-ea"/>
              <a:cs typeface="Arial" pitchFamily="34" charset="0"/>
            </a:endParaRPr>
          </a:p>
        </p:txBody>
      </p:sp>
      <p:sp>
        <p:nvSpPr>
          <p:cNvPr id="11" name="Штриховая стрелка вправо 10"/>
          <p:cNvSpPr/>
          <p:nvPr/>
        </p:nvSpPr>
        <p:spPr>
          <a:xfrm rot="19158195">
            <a:off x="5303621" y="1264712"/>
            <a:ext cx="256915" cy="130679"/>
          </a:xfrm>
          <a:prstGeom prst="stripedRightArrow">
            <a:avLst/>
          </a:prstGeom>
          <a:solidFill>
            <a:srgbClr val="C00000"/>
          </a:solidFill>
          <a:ln w="952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" name="Стрелка вниз 31"/>
          <p:cNvSpPr/>
          <p:nvPr/>
        </p:nvSpPr>
        <p:spPr>
          <a:xfrm>
            <a:off x="3798958" y="1348703"/>
            <a:ext cx="45719" cy="45719"/>
          </a:xfrm>
          <a:prstGeom prst="downArrow">
            <a:avLst/>
          </a:prstGeom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92167" name="Picture 7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3785993" y="1441348"/>
            <a:ext cx="560459" cy="1898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" name="Стрелка вниз 33"/>
          <p:cNvSpPr/>
          <p:nvPr/>
        </p:nvSpPr>
        <p:spPr>
          <a:xfrm rot="5400000">
            <a:off x="3859160" y="1520501"/>
            <a:ext cx="45719" cy="45719"/>
          </a:xfrm>
          <a:prstGeom prst="downArrow">
            <a:avLst/>
          </a:prstGeom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92168" name="Picture 8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3952506" y="1489548"/>
            <a:ext cx="216030" cy="907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169" name="Picture 9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3525214" y="1326481"/>
            <a:ext cx="199818" cy="899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8" name="Штриховая стрелка вправо 37"/>
          <p:cNvSpPr/>
          <p:nvPr/>
        </p:nvSpPr>
        <p:spPr>
          <a:xfrm rot="19158195">
            <a:off x="3791452" y="1408728"/>
            <a:ext cx="256915" cy="130679"/>
          </a:xfrm>
          <a:prstGeom prst="stripedRightArrow">
            <a:avLst/>
          </a:prstGeom>
          <a:solidFill>
            <a:srgbClr val="C00000"/>
          </a:solidFill>
          <a:ln w="952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9" name="Скругленный прямоугольник 38"/>
          <p:cNvSpPr/>
          <p:nvPr/>
        </p:nvSpPr>
        <p:spPr>
          <a:xfrm>
            <a:off x="2589688" y="4962597"/>
            <a:ext cx="45719" cy="72008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92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8"/>
                                            </p:cond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92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8" dur="8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9" dur="80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80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200"/>
                            </p:stCondLst>
                            <p:childTnLst>
                              <p:par>
                                <p:cTn id="32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4" dur="80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5" dur="80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80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400"/>
                            </p:stCondLst>
                            <p:childTnLst>
                              <p:par>
                                <p:cTn id="38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0" dur="80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1" dur="80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80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600"/>
                            </p:stCondLst>
                            <p:childTnLst>
                              <p:par>
                                <p:cTn id="44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6" dur="80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7" dur="80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80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800"/>
                            </p:stCondLst>
                            <p:childTnLst>
                              <p:par>
                                <p:cTn id="50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2" dur="80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3" dur="80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80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000"/>
                            </p:stCondLst>
                            <p:childTnLst>
                              <p:par>
                                <p:cTn id="56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8" dur="80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9" dur="80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80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200"/>
                            </p:stCondLst>
                            <p:childTnLst>
                              <p:par>
                                <p:cTn id="62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64" dur="80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65" dur="80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80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400"/>
                            </p:stCondLst>
                            <p:childTnLst>
                              <p:par>
                                <p:cTn id="68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0" dur="80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71" dur="80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80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4600"/>
                            </p:stCondLst>
                            <p:childTnLst>
                              <p:par>
                                <p:cTn id="74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6" dur="80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77" dur="80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80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800"/>
                            </p:stCondLst>
                            <p:childTnLst>
                              <p:par>
                                <p:cTn id="80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82" dur="80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3" dur="80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80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5000"/>
                            </p:stCondLst>
                            <p:childTnLst>
                              <p:par>
                                <p:cTn id="86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88" dur="80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9" dur="80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80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5200"/>
                            </p:stCondLst>
                            <p:childTnLst>
                              <p:par>
                                <p:cTn id="92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94" dur="80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95" dur="80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80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99"/>
                                            </p:cond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2000"/>
                            </p:stCondLst>
                            <p:childTnLst>
                              <p:par>
                                <p:cTn id="103" presetID="3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4" dur="500"/>
                                        <p:tgtEl>
                                          <p:spTgt spid="921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linds(horizontal)">
                                      <p:cBhvr>
                                        <p:cTn id="10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linds(horizontal)">
                                      <p:cBhvr>
                                        <p:cTn id="11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linds(horizontal)">
                                      <p:cBhvr>
                                        <p:cTn id="11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linds(horizontal)">
                                      <p:cBhvr>
                                        <p:cTn id="11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linds(horizontal)">
                                      <p:cBhvr>
                                        <p:cTn id="1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linds(horizontal)">
                                      <p:cBhvr>
                                        <p:cTn id="12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linds(horizontal)">
                                      <p:cBhvr>
                                        <p:cTn id="12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linds(horizontal)">
                                      <p:cBhvr>
                                        <p:cTn id="12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linds(horizontal)">
                                      <p:cBhvr>
                                        <p:cTn id="13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linds(horizontal)">
                                      <p:cBhvr>
                                        <p:cTn id="13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linds(horizontal)">
                                      <p:cBhvr>
                                        <p:cTn id="13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linds(horizontal)">
                                      <p:cBhvr>
                                        <p:cTn id="14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4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1000"/>
                                        <p:tgtEl>
                                          <p:spTgt spid="921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8" dur="1000" fill="hold"/>
                                        <p:tgtEl>
                                          <p:spTgt spid="921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1000" fill="hold"/>
                                        <p:tgtEl>
                                          <p:spTgt spid="921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4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5" fill="hold">
                            <p:stCondLst>
                              <p:cond delay="2000"/>
                            </p:stCondLst>
                            <p:childTnLst>
                              <p:par>
                                <p:cTn id="156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8" dur="1000"/>
                                        <p:tgtEl>
                                          <p:spTgt spid="921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9" dur="1000" fill="hold"/>
                                        <p:tgtEl>
                                          <p:spTgt spid="921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1000" fill="hold"/>
                                        <p:tgtEl>
                                          <p:spTgt spid="921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1" fill="hold">
                            <p:stCondLst>
                              <p:cond delay="3000"/>
                            </p:stCondLst>
                            <p:childTnLst>
                              <p:par>
                                <p:cTn id="1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4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62"/>
                                            </p:cond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6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7" dur="2000"/>
                                        <p:tgtEl>
                                          <p:spTgt spid="92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>
                            <p:stCondLst>
                              <p:cond delay="5000"/>
                            </p:stCondLst>
                            <p:childTnLst>
                              <p:par>
                                <p:cTn id="16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1" dur="500"/>
                                        <p:tgtEl>
                                          <p:spTgt spid="92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4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3" dur="1000"/>
                                        <p:tgtEl>
                                          <p:spTgt spid="921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4" dur="1000"/>
                                        <p:tgtEl>
                                          <p:spTgt spid="921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1000"/>
                                        <p:tgtEl>
                                          <p:spTgt spid="921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2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4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8" dur="1000"/>
                                        <p:tgtEl>
                                          <p:spTgt spid="921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9" dur="1000"/>
                                        <p:tgtEl>
                                          <p:spTgt spid="921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1000"/>
                                        <p:tgtEl>
                                          <p:spTgt spid="921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2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2" fill="hold">
                            <p:stCondLst>
                              <p:cond delay="6000"/>
                            </p:stCondLst>
                            <p:childTnLst>
                              <p:par>
                                <p:cTn id="1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5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83"/>
                                            </p:cond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6" fill="hold">
                            <p:stCondLst>
                              <p:cond delay="8000"/>
                            </p:stCondLst>
                            <p:childTnLst>
                              <p:par>
                                <p:cTn id="18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9" dur="2000"/>
                                        <p:tgtEl>
                                          <p:spTgt spid="92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  <p:bldP spid="14" grpId="0" animBg="1"/>
      <p:bldP spid="17" grpId="0"/>
      <p:bldP spid="17" grpId="1"/>
      <p:bldP spid="18" grpId="0"/>
      <p:bldP spid="18" grpId="1"/>
      <p:bldP spid="19" grpId="0"/>
      <p:bldP spid="19" grpId="1"/>
      <p:bldP spid="20" grpId="0"/>
      <p:bldP spid="20" grpId="1"/>
      <p:bldP spid="21" grpId="0"/>
      <p:bldP spid="21" grpId="1"/>
      <p:bldP spid="22" grpId="0"/>
      <p:bldP spid="22" grpId="1"/>
      <p:bldP spid="23" grpId="0"/>
      <p:bldP spid="23" grpId="1"/>
      <p:bldP spid="24" grpId="0"/>
      <p:bldP spid="24" grpId="1"/>
      <p:bldP spid="25" grpId="0"/>
      <p:bldP spid="25" grpId="1"/>
      <p:bldP spid="26" grpId="0"/>
      <p:bldP spid="26" grpId="1"/>
      <p:bldP spid="27" grpId="0"/>
      <p:bldP spid="27" grpId="1"/>
      <p:bldP spid="28" grpId="0"/>
      <p:bldP spid="28" grpId="1"/>
      <p:bldP spid="30" grpId="0" animBg="1"/>
      <p:bldP spid="11" grpId="0" animBg="1"/>
      <p:bldP spid="32" grpId="0" animBg="1"/>
      <p:bldP spid="34" grpId="0" animBg="1"/>
      <p:bldP spid="38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01000" y="6429375"/>
            <a:ext cx="114300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3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71438"/>
            <a:ext cx="128587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4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8001000" y="6357938"/>
            <a:ext cx="508000" cy="365125"/>
          </a:xfrm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94C6336-F2AF-4C33-BBDE-FBD7AF15E4C9}" type="slidenum">
              <a:rPr lang="ru-RU" sz="1400" b="1" smtClean="0">
                <a:solidFill>
                  <a:schemeClr val="bg1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17</a:t>
            </a:fld>
            <a:endParaRPr lang="ru-RU" sz="1400" b="1" smtClean="0">
              <a:solidFill>
                <a:schemeClr val="bg1"/>
              </a:solidFill>
            </a:endParaRPr>
          </a:p>
        </p:txBody>
      </p:sp>
      <p:sp>
        <p:nvSpPr>
          <p:cNvPr id="29" name="Заголовок 2"/>
          <p:cNvSpPr txBox="1">
            <a:spLocks/>
          </p:cNvSpPr>
          <p:nvPr/>
        </p:nvSpPr>
        <p:spPr>
          <a:xfrm>
            <a:off x="1259632" y="30832"/>
            <a:ext cx="8001120" cy="407740"/>
          </a:xfrm>
          <a:prstGeom prst="rect">
            <a:avLst/>
          </a:prstGeom>
        </p:spPr>
        <p:txBody>
          <a:bodyPr anchor="ctr"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latin typeface="+mj-lt"/>
                <a:ea typeface="+mj-ea"/>
                <a:cs typeface="Arial" pitchFamily="34" charset="0"/>
              </a:rPr>
              <a:t>Водохозяйственный баланс</a:t>
            </a:r>
            <a:endParaRPr lang="ru-RU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latin typeface="+mj-lt"/>
              <a:ea typeface="+mj-ea"/>
              <a:cs typeface="Arial" pitchFamily="34" charset="0"/>
            </a:endParaRPr>
          </a:p>
        </p:txBody>
      </p:sp>
      <p:pic>
        <p:nvPicPr>
          <p:cNvPr id="7" name="Picture 10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669836"/>
            <a:ext cx="9130070" cy="45365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Штриховая стрелка вправо 7"/>
          <p:cNvSpPr/>
          <p:nvPr/>
        </p:nvSpPr>
        <p:spPr>
          <a:xfrm rot="19158195">
            <a:off x="3215388" y="1617132"/>
            <a:ext cx="256915" cy="130679"/>
          </a:xfrm>
          <a:prstGeom prst="stripedRightArrow">
            <a:avLst/>
          </a:prstGeom>
          <a:solidFill>
            <a:srgbClr val="C00000"/>
          </a:solidFill>
          <a:ln w="952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93188" name="Picture 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333402" y="1477164"/>
            <a:ext cx="6804248" cy="37468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Штриховая стрелка вправо 10"/>
          <p:cNvSpPr/>
          <p:nvPr/>
        </p:nvSpPr>
        <p:spPr>
          <a:xfrm rot="19158195">
            <a:off x="4727556" y="1617133"/>
            <a:ext cx="256915" cy="130679"/>
          </a:xfrm>
          <a:prstGeom prst="stripedRightArrow">
            <a:avLst/>
          </a:prstGeom>
          <a:solidFill>
            <a:srgbClr val="C00000"/>
          </a:solidFill>
          <a:ln w="952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93189" name="Picture 5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327051" y="1489864"/>
            <a:ext cx="6804249" cy="37261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Штриховая стрелка вправо 13"/>
          <p:cNvSpPr/>
          <p:nvPr/>
        </p:nvSpPr>
        <p:spPr>
          <a:xfrm rot="19158195">
            <a:off x="5231612" y="1617133"/>
            <a:ext cx="256915" cy="130679"/>
          </a:xfrm>
          <a:prstGeom prst="stripedRightArrow">
            <a:avLst/>
          </a:prstGeom>
          <a:solidFill>
            <a:srgbClr val="C00000"/>
          </a:solidFill>
          <a:ln w="952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93190" name="Picture 6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316892" y="1477164"/>
            <a:ext cx="6804248" cy="37330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Штриховая стрелка вправо 15"/>
          <p:cNvSpPr/>
          <p:nvPr/>
        </p:nvSpPr>
        <p:spPr>
          <a:xfrm rot="19158195">
            <a:off x="6448128" y="1594272"/>
            <a:ext cx="256915" cy="130679"/>
          </a:xfrm>
          <a:prstGeom prst="stripedRightArrow">
            <a:avLst/>
          </a:prstGeom>
          <a:solidFill>
            <a:srgbClr val="C00000"/>
          </a:solidFill>
          <a:ln w="952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93191" name="Picture 7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324512" y="1469544"/>
            <a:ext cx="6817978" cy="37444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Штриховая стрелка вправо 17"/>
          <p:cNvSpPr/>
          <p:nvPr/>
        </p:nvSpPr>
        <p:spPr>
          <a:xfrm rot="19158195">
            <a:off x="7324608" y="1593318"/>
            <a:ext cx="256915" cy="130679"/>
          </a:xfrm>
          <a:prstGeom prst="stripedRightArrow">
            <a:avLst/>
          </a:prstGeom>
          <a:solidFill>
            <a:srgbClr val="C00000"/>
          </a:solidFill>
          <a:ln w="952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93192" name="Picture 8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327053" y="1477164"/>
            <a:ext cx="6804247" cy="37499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Штриховая стрелка вправо 19"/>
          <p:cNvSpPr/>
          <p:nvPr/>
        </p:nvSpPr>
        <p:spPr>
          <a:xfrm rot="19158195">
            <a:off x="7776270" y="3081106"/>
            <a:ext cx="256915" cy="130679"/>
          </a:xfrm>
          <a:prstGeom prst="stripedRightArrow">
            <a:avLst/>
          </a:prstGeom>
          <a:solidFill>
            <a:srgbClr val="C00000"/>
          </a:solidFill>
          <a:ln w="952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93193" name="Picture 9"/>
          <p:cNvPicPr>
            <a:picLocks noChangeAspect="1" noChangeArrowheads="1"/>
          </p:cNvPicPr>
          <p:nvPr/>
        </p:nvPicPr>
        <p:blipFill>
          <a:blip r:embed="rId11" cstate="print"/>
          <a:stretch>
            <a:fillRect/>
          </a:stretch>
        </p:blipFill>
        <p:spPr bwMode="auto">
          <a:xfrm>
            <a:off x="7965899" y="3008380"/>
            <a:ext cx="542925" cy="100013"/>
          </a:xfrm>
          <a:prstGeom prst="rect">
            <a:avLst/>
          </a:prstGeom>
          <a:noFill/>
          <a:ln>
            <a:noFill/>
          </a:ln>
        </p:spPr>
      </p:pic>
      <p:sp>
        <p:nvSpPr>
          <p:cNvPr id="22" name="Штриховая стрелка вправо 21"/>
          <p:cNvSpPr/>
          <p:nvPr/>
        </p:nvSpPr>
        <p:spPr>
          <a:xfrm rot="19158195">
            <a:off x="2279284" y="1617132"/>
            <a:ext cx="256915" cy="130679"/>
          </a:xfrm>
          <a:prstGeom prst="stripedRightArrow">
            <a:avLst/>
          </a:prstGeom>
          <a:solidFill>
            <a:srgbClr val="C00000"/>
          </a:solidFill>
          <a:ln w="952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3" name="Picture 10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677456"/>
            <a:ext cx="9130070" cy="45365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" name="Стрелка вниз 23"/>
          <p:cNvSpPr/>
          <p:nvPr/>
        </p:nvSpPr>
        <p:spPr>
          <a:xfrm>
            <a:off x="5220072" y="1342768"/>
            <a:ext cx="45719" cy="45719"/>
          </a:xfrm>
          <a:prstGeom prst="downArrow">
            <a:avLst/>
          </a:prstGeom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93197" name="Picture 13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4560095" y="1412448"/>
            <a:ext cx="735956" cy="10609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3195" name="Picture 11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4552157" y="1841967"/>
            <a:ext cx="742950" cy="90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3198" name="Picture 14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4572000" y="1471980"/>
            <a:ext cx="738188" cy="109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3199" name="Picture 15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4574381" y="1320448"/>
            <a:ext cx="461486" cy="102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3200" name="Picture 16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2325160" y="1472300"/>
            <a:ext cx="6804248" cy="37568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" name="Штриховая стрелка вправо 32"/>
          <p:cNvSpPr/>
          <p:nvPr/>
        </p:nvSpPr>
        <p:spPr>
          <a:xfrm rot="8008136">
            <a:off x="3355201" y="1189964"/>
            <a:ext cx="256915" cy="130679"/>
          </a:xfrm>
          <a:prstGeom prst="stripedRightArrow">
            <a:avLst/>
          </a:prstGeom>
          <a:solidFill>
            <a:srgbClr val="C00000"/>
          </a:solidFill>
          <a:ln w="952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93202" name="Picture 18"/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251520" y="1916832"/>
            <a:ext cx="8533117" cy="3790519"/>
          </a:xfrm>
          <a:prstGeom prst="rect">
            <a:avLst/>
          </a:prstGeom>
          <a:noFill/>
          <a:ln w="9525">
            <a:solidFill>
              <a:srgbClr val="00AEEF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93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4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93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3"/>
                                            </p:cond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931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2"/>
                                            </p:cond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931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1"/>
                                            </p:cond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93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0"/>
                                            </p:cond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000"/>
                            </p:stCondLst>
                            <p:childTnLst>
                              <p:par>
                                <p:cTn id="5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93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9"/>
                                            </p:cond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2000"/>
                            </p:stCondLst>
                            <p:childTnLst>
                              <p:par>
                                <p:cTn id="6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8"/>
                                            </p:cond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2000"/>
                            </p:stCondLst>
                            <p:childTnLst>
                              <p:par>
                                <p:cTn id="7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4" dur="500"/>
                                        <p:tgtEl>
                                          <p:spTgt spid="93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2500"/>
                            </p:stCondLst>
                            <p:childTnLst>
                              <p:par>
                                <p:cTn id="7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2000"/>
                                        <p:tgtEl>
                                          <p:spTgt spid="93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2000"/>
                                        <p:tgtEl>
                                          <p:spTgt spid="93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2000"/>
                                        <p:tgtEl>
                                          <p:spTgt spid="93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4500"/>
                            </p:stCondLst>
                            <p:childTnLst>
                              <p:par>
                                <p:cTn id="86" presetID="47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7" dur="1000"/>
                                        <p:tgtEl>
                                          <p:spTgt spid="931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000"/>
                                        <p:tgtEl>
                                          <p:spTgt spid="931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/>
                                        <p:tgtEl>
                                          <p:spTgt spid="931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3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4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2" dur="1000"/>
                                        <p:tgtEl>
                                          <p:spTgt spid="931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000"/>
                                        <p:tgtEl>
                                          <p:spTgt spid="93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/>
                                        <p:tgtEl>
                                          <p:spTgt spid="93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3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4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7" dur="1000"/>
                                        <p:tgtEl>
                                          <p:spTgt spid="931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000"/>
                                        <p:tgtEl>
                                          <p:spTgt spid="931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/>
                                        <p:tgtEl>
                                          <p:spTgt spid="931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3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5500"/>
                            </p:stCondLst>
                            <p:childTnLst>
                              <p:par>
                                <p:cTn id="102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20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2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32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932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2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2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32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4"/>
                                            </p:cond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18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0" dur="2000"/>
                                        <p:tgtEl>
                                          <p:spTgt spid="93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8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4" dur="2000"/>
                                        <p:tgtEl>
                                          <p:spTgt spid="9320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3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1" grpId="0" animBg="1"/>
      <p:bldP spid="14" grpId="0" animBg="1"/>
      <p:bldP spid="16" grpId="0" animBg="1"/>
      <p:bldP spid="18" grpId="0" animBg="1"/>
      <p:bldP spid="20" grpId="0" animBg="1"/>
      <p:bldP spid="22" grpId="0" animBg="1"/>
      <p:bldP spid="24" grpId="0" animBg="1"/>
      <p:bldP spid="3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01000" y="6429375"/>
            <a:ext cx="114300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3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71438"/>
            <a:ext cx="128587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4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8001000" y="6357938"/>
            <a:ext cx="508000" cy="365125"/>
          </a:xfrm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94C6336-F2AF-4C33-BBDE-FBD7AF15E4C9}" type="slidenum">
              <a:rPr lang="ru-RU" sz="1400" b="1" smtClean="0">
                <a:solidFill>
                  <a:schemeClr val="bg1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18</a:t>
            </a:fld>
            <a:endParaRPr lang="ru-RU" sz="1400" b="1" smtClean="0">
              <a:solidFill>
                <a:schemeClr val="bg1"/>
              </a:solidFill>
            </a:endParaRPr>
          </a:p>
        </p:txBody>
      </p:sp>
      <p:grpSp>
        <p:nvGrpSpPr>
          <p:cNvPr id="10" name="Группа 9"/>
          <p:cNvGrpSpPr/>
          <p:nvPr/>
        </p:nvGrpSpPr>
        <p:grpSpPr>
          <a:xfrm>
            <a:off x="0" y="692696"/>
            <a:ext cx="9144000" cy="4548947"/>
            <a:chOff x="0" y="692696"/>
            <a:chExt cx="9144000" cy="4548947"/>
          </a:xfrm>
        </p:grpSpPr>
        <p:pic>
          <p:nvPicPr>
            <p:cNvPr id="7" name="Picture 10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0" y="692696"/>
              <a:ext cx="9130070" cy="45365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" name="Picture 15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4565649" y="1343944"/>
              <a:ext cx="475517" cy="10511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9" name="Picture 16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2339752" y="1484784"/>
              <a:ext cx="6804248" cy="375685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11" name="Picture 9"/>
          <p:cNvPicPr>
            <a:picLocks noChangeAspect="1" noChangeArrowheads="1"/>
          </p:cNvPicPr>
          <p:nvPr/>
        </p:nvPicPr>
        <p:blipFill>
          <a:blip r:embed="rId8" cstate="print">
            <a:lum/>
          </a:blip>
          <a:srcRect/>
          <a:stretch>
            <a:fillRect/>
          </a:stretch>
        </p:blipFill>
        <p:spPr bwMode="auto">
          <a:xfrm>
            <a:off x="0" y="677456"/>
            <a:ext cx="9144000" cy="4352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Штриховая стрелка вправо 11"/>
          <p:cNvSpPr/>
          <p:nvPr/>
        </p:nvSpPr>
        <p:spPr>
          <a:xfrm rot="19158195">
            <a:off x="5726702" y="1273678"/>
            <a:ext cx="256915" cy="130679"/>
          </a:xfrm>
          <a:prstGeom prst="stripedRightArrow">
            <a:avLst/>
          </a:prstGeom>
          <a:solidFill>
            <a:srgbClr val="C00000"/>
          </a:solidFill>
          <a:ln w="952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Заголовок 2"/>
          <p:cNvSpPr txBox="1">
            <a:spLocks/>
          </p:cNvSpPr>
          <p:nvPr/>
        </p:nvSpPr>
        <p:spPr>
          <a:xfrm>
            <a:off x="1259632" y="-56114"/>
            <a:ext cx="8001120" cy="574314"/>
          </a:xfrm>
          <a:prstGeom prst="rect">
            <a:avLst/>
          </a:prstGeom>
        </p:spPr>
        <p:txBody>
          <a:bodyPr anchor="ctr"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latin typeface="+mj-lt"/>
                <a:ea typeface="+mj-ea"/>
                <a:cs typeface="Arial" pitchFamily="34" charset="0"/>
              </a:rPr>
              <a:t>Формирование статистической отчетности</a:t>
            </a:r>
            <a:endParaRPr lang="ru-RU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latin typeface="+mj-lt"/>
              <a:ea typeface="+mj-ea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01000" y="6429375"/>
            <a:ext cx="114300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3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71438"/>
            <a:ext cx="128587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4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8001000" y="6357938"/>
            <a:ext cx="508000" cy="365125"/>
          </a:xfrm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94C6336-F2AF-4C33-BBDE-FBD7AF15E4C9}" type="slidenum">
              <a:rPr lang="ru-RU" sz="1400" b="1" smtClean="0">
                <a:solidFill>
                  <a:schemeClr val="bg1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19</a:t>
            </a:fld>
            <a:endParaRPr lang="ru-RU" sz="1400" b="1" dirty="0" smtClean="0">
              <a:solidFill>
                <a:schemeClr val="bg1"/>
              </a:solidFill>
            </a:endParaRPr>
          </a:p>
        </p:txBody>
      </p:sp>
      <p:sp>
        <p:nvSpPr>
          <p:cNvPr id="29" name="Заголовок 2"/>
          <p:cNvSpPr txBox="1">
            <a:spLocks/>
          </p:cNvSpPr>
          <p:nvPr/>
        </p:nvSpPr>
        <p:spPr>
          <a:xfrm>
            <a:off x="1259632" y="4544"/>
            <a:ext cx="8001120" cy="472128"/>
          </a:xfrm>
          <a:prstGeom prst="rect">
            <a:avLst/>
          </a:prstGeom>
        </p:spPr>
        <p:txBody>
          <a:bodyPr anchor="ctr"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latin typeface="+mj-lt"/>
                <a:ea typeface="+mj-ea"/>
                <a:cs typeface="Arial" pitchFamily="34" charset="0"/>
              </a:rPr>
              <a:t>Формирование статистической отчетности</a:t>
            </a:r>
            <a:endParaRPr lang="ru-RU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latin typeface="+mj-lt"/>
              <a:ea typeface="+mj-ea"/>
              <a:cs typeface="Arial" pitchFamily="34" charset="0"/>
            </a:endParaRPr>
          </a:p>
        </p:txBody>
      </p:sp>
      <p:pic>
        <p:nvPicPr>
          <p:cNvPr id="95241" name="Picture 9"/>
          <p:cNvPicPr>
            <a:picLocks noChangeAspect="1" noChangeArrowheads="1"/>
          </p:cNvPicPr>
          <p:nvPr/>
        </p:nvPicPr>
        <p:blipFill>
          <a:blip r:embed="rId5" cstate="print">
            <a:lum/>
          </a:blip>
          <a:srcRect/>
          <a:stretch>
            <a:fillRect/>
          </a:stretch>
        </p:blipFill>
        <p:spPr bwMode="auto">
          <a:xfrm>
            <a:off x="0" y="692696"/>
            <a:ext cx="9144000" cy="4352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Штриховая стрелка вправо 15"/>
          <p:cNvSpPr/>
          <p:nvPr/>
        </p:nvSpPr>
        <p:spPr>
          <a:xfrm rot="19158195">
            <a:off x="2135268" y="4793105"/>
            <a:ext cx="256915" cy="130679"/>
          </a:xfrm>
          <a:prstGeom prst="stripedRightArrow">
            <a:avLst/>
          </a:prstGeom>
          <a:solidFill>
            <a:srgbClr val="C00000"/>
          </a:solidFill>
          <a:ln w="952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95242" name="Picture 10"/>
          <p:cNvPicPr>
            <a:picLocks noChangeAspect="1" noChangeArrowheads="1"/>
          </p:cNvPicPr>
          <p:nvPr/>
        </p:nvPicPr>
        <p:blipFill>
          <a:blip r:embed="rId6" cstate="print">
            <a:lum/>
          </a:blip>
          <a:srcRect/>
          <a:stretch>
            <a:fillRect/>
          </a:stretch>
        </p:blipFill>
        <p:spPr bwMode="auto">
          <a:xfrm>
            <a:off x="2316700" y="1503072"/>
            <a:ext cx="6804249" cy="35589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Штриховая стрелка вправо 17"/>
          <p:cNvSpPr/>
          <p:nvPr/>
        </p:nvSpPr>
        <p:spPr>
          <a:xfrm rot="19158195">
            <a:off x="2135268" y="4937121"/>
            <a:ext cx="256915" cy="130679"/>
          </a:xfrm>
          <a:prstGeom prst="stripedRightArrow">
            <a:avLst/>
          </a:prstGeom>
          <a:solidFill>
            <a:srgbClr val="C00000"/>
          </a:solidFill>
          <a:ln w="952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95243" name="Picture 11"/>
          <p:cNvPicPr>
            <a:picLocks noChangeAspect="1" noChangeArrowheads="1"/>
          </p:cNvPicPr>
          <p:nvPr/>
        </p:nvPicPr>
        <p:blipFill>
          <a:blip r:embed="rId7" cstate="print">
            <a:lum/>
          </a:blip>
          <a:srcRect/>
          <a:stretch>
            <a:fillRect/>
          </a:stretch>
        </p:blipFill>
        <p:spPr bwMode="auto">
          <a:xfrm>
            <a:off x="2312856" y="1506856"/>
            <a:ext cx="6831144" cy="35752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Штриховая стрелка вправо 20"/>
          <p:cNvSpPr/>
          <p:nvPr/>
        </p:nvSpPr>
        <p:spPr>
          <a:xfrm rot="19158195">
            <a:off x="2146317" y="5016749"/>
            <a:ext cx="256915" cy="130679"/>
          </a:xfrm>
          <a:prstGeom prst="stripedRightArrow">
            <a:avLst/>
          </a:prstGeom>
          <a:solidFill>
            <a:srgbClr val="C00000"/>
          </a:solidFill>
          <a:ln w="952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95244" name="Picture 12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324512" y="1500024"/>
            <a:ext cx="6804248" cy="35516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Штриховая стрелка вправо 29"/>
          <p:cNvSpPr/>
          <p:nvPr/>
        </p:nvSpPr>
        <p:spPr>
          <a:xfrm rot="19158195">
            <a:off x="2567316" y="1624753"/>
            <a:ext cx="256915" cy="130679"/>
          </a:xfrm>
          <a:prstGeom prst="stripedRightArrow">
            <a:avLst/>
          </a:prstGeom>
          <a:solidFill>
            <a:srgbClr val="C00000"/>
          </a:solidFill>
          <a:ln w="952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95245" name="Picture 13"/>
          <p:cNvPicPr>
            <a:picLocks noChangeAspect="1" noChangeArrowheads="1"/>
          </p:cNvPicPr>
          <p:nvPr/>
        </p:nvPicPr>
        <p:blipFill>
          <a:blip r:embed="rId9" cstate="print">
            <a:lum/>
          </a:blip>
          <a:srcRect/>
          <a:stretch>
            <a:fillRect/>
          </a:stretch>
        </p:blipFill>
        <p:spPr bwMode="auto">
          <a:xfrm>
            <a:off x="2327052" y="1499642"/>
            <a:ext cx="6804248" cy="3570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" name="Штриховая стрелка вправо 31"/>
          <p:cNvSpPr/>
          <p:nvPr/>
        </p:nvSpPr>
        <p:spPr>
          <a:xfrm rot="19158195">
            <a:off x="2162827" y="4924420"/>
            <a:ext cx="256915" cy="130679"/>
          </a:xfrm>
          <a:prstGeom prst="stripedRightArrow">
            <a:avLst/>
          </a:prstGeom>
          <a:solidFill>
            <a:srgbClr val="C00000"/>
          </a:solidFill>
          <a:ln w="952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95246" name="Picture 14"/>
          <p:cNvPicPr>
            <a:picLocks noChangeAspect="1" noChangeArrowheads="1"/>
          </p:cNvPicPr>
          <p:nvPr/>
        </p:nvPicPr>
        <p:blipFill>
          <a:blip r:embed="rId10" cstate="print">
            <a:lum/>
          </a:blip>
          <a:srcRect/>
          <a:stretch>
            <a:fillRect/>
          </a:stretch>
        </p:blipFill>
        <p:spPr bwMode="auto">
          <a:xfrm>
            <a:off x="2327052" y="1505992"/>
            <a:ext cx="6804248" cy="35659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" name="Штриховая стрелка вправо 33"/>
          <p:cNvSpPr/>
          <p:nvPr/>
        </p:nvSpPr>
        <p:spPr>
          <a:xfrm rot="19158195">
            <a:off x="2141146" y="5043037"/>
            <a:ext cx="256915" cy="130679"/>
          </a:xfrm>
          <a:prstGeom prst="stripedRightArrow">
            <a:avLst/>
          </a:prstGeom>
          <a:solidFill>
            <a:srgbClr val="C00000"/>
          </a:solidFill>
          <a:ln w="952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95247" name="Picture 15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2330227" y="1504588"/>
            <a:ext cx="6804248" cy="35716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" name="Штриховая стрелка вправо 35"/>
          <p:cNvSpPr/>
          <p:nvPr/>
        </p:nvSpPr>
        <p:spPr>
          <a:xfrm rot="19158195">
            <a:off x="3287396" y="1624753"/>
            <a:ext cx="256915" cy="130679"/>
          </a:xfrm>
          <a:prstGeom prst="stripedRightArrow">
            <a:avLst/>
          </a:prstGeom>
          <a:solidFill>
            <a:srgbClr val="C00000"/>
          </a:solidFill>
          <a:ln w="952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95248" name="Picture 16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2316892" y="1511072"/>
            <a:ext cx="6804248" cy="35469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8" name="Штриховая стрелка вправо 37"/>
          <p:cNvSpPr/>
          <p:nvPr/>
        </p:nvSpPr>
        <p:spPr>
          <a:xfrm rot="19158195">
            <a:off x="2162827" y="4930770"/>
            <a:ext cx="256915" cy="130679"/>
          </a:xfrm>
          <a:prstGeom prst="stripedRightArrow">
            <a:avLst/>
          </a:prstGeom>
          <a:solidFill>
            <a:srgbClr val="C00000"/>
          </a:solidFill>
          <a:ln w="952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95249" name="Picture 17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2320701" y="1508150"/>
            <a:ext cx="6804249" cy="35589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" name="Штриховая стрелка вправо 39"/>
          <p:cNvSpPr/>
          <p:nvPr/>
        </p:nvSpPr>
        <p:spPr>
          <a:xfrm rot="19158195">
            <a:off x="2150125" y="5028179"/>
            <a:ext cx="256915" cy="130679"/>
          </a:xfrm>
          <a:prstGeom prst="stripedRightArrow">
            <a:avLst/>
          </a:prstGeom>
          <a:solidFill>
            <a:srgbClr val="C00000"/>
          </a:solidFill>
          <a:ln w="952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95250" name="Picture 18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2327052" y="1505992"/>
            <a:ext cx="6804248" cy="35494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2" name="Штриховая стрелка вправо 41"/>
          <p:cNvSpPr/>
          <p:nvPr/>
        </p:nvSpPr>
        <p:spPr>
          <a:xfrm rot="8324530">
            <a:off x="2829606" y="1224985"/>
            <a:ext cx="256915" cy="130679"/>
          </a:xfrm>
          <a:prstGeom prst="stripedRightArrow">
            <a:avLst/>
          </a:prstGeom>
          <a:solidFill>
            <a:srgbClr val="C00000"/>
          </a:solidFill>
          <a:ln w="952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95251" name="Picture 19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179512" y="1340768"/>
            <a:ext cx="5297612" cy="3624420"/>
          </a:xfrm>
          <a:prstGeom prst="rect">
            <a:avLst/>
          </a:prstGeom>
          <a:noFill/>
          <a:ln w="9525">
            <a:solidFill>
              <a:srgbClr val="00AEEF"/>
            </a:solidFill>
            <a:miter lim="800000"/>
            <a:headEnd/>
            <a:tailEnd/>
          </a:ln>
        </p:spPr>
      </p:pic>
      <p:pic>
        <p:nvPicPr>
          <p:cNvPr id="95252" name="Picture 20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1115616" y="1772816"/>
            <a:ext cx="4981546" cy="3528392"/>
          </a:xfrm>
          <a:prstGeom prst="rect">
            <a:avLst/>
          </a:prstGeom>
          <a:noFill/>
          <a:ln w="9525">
            <a:solidFill>
              <a:srgbClr val="00AEEF"/>
            </a:solidFill>
            <a:miter lim="800000"/>
            <a:headEnd/>
            <a:tailEnd/>
          </a:ln>
        </p:spPr>
      </p:pic>
      <p:pic>
        <p:nvPicPr>
          <p:cNvPr id="95253" name="Picture 21"/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2123728" y="2420888"/>
            <a:ext cx="4913114" cy="3384376"/>
          </a:xfrm>
          <a:prstGeom prst="rect">
            <a:avLst/>
          </a:prstGeom>
          <a:noFill/>
          <a:ln w="9525">
            <a:solidFill>
              <a:srgbClr val="00AEEF"/>
            </a:solidFill>
            <a:miter lim="800000"/>
            <a:headEnd/>
            <a:tailEnd/>
          </a:ln>
        </p:spPr>
      </p:pic>
      <p:pic>
        <p:nvPicPr>
          <p:cNvPr id="95254" name="Picture 22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3491880" y="3140968"/>
            <a:ext cx="4573340" cy="3154778"/>
          </a:xfrm>
          <a:prstGeom prst="rect">
            <a:avLst/>
          </a:prstGeom>
          <a:noFill/>
          <a:ln w="9525">
            <a:solidFill>
              <a:srgbClr val="00AEEF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95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4"/>
                                            </p:cond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95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3"/>
                                            </p:cond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95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2"/>
                                            </p:cond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95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1"/>
                                            </p:cond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95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0"/>
                                            </p:cond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000"/>
                            </p:stCondLst>
                            <p:childTnLst>
                              <p:par>
                                <p:cTn id="5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6" dur="500"/>
                                        <p:tgtEl>
                                          <p:spTgt spid="95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9"/>
                                            </p:cond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2000"/>
                            </p:stCondLst>
                            <p:childTnLst>
                              <p:par>
                                <p:cTn id="6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95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25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7"/>
                                            </p:cond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500"/>
                            </p:stCondLst>
                            <p:childTnLst>
                              <p:par>
                                <p:cTn id="71" presetID="22" presetClass="entr" presetSubtype="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3" dur="500"/>
                                        <p:tgtEl>
                                          <p:spTgt spid="952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0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75"/>
                                            </p:cond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10000"/>
                            </p:stCondLst>
                            <p:childTnLst>
                              <p:par>
                                <p:cTn id="79" presetID="22" presetClass="entr" presetSubtype="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1" dur="500"/>
                                        <p:tgtEl>
                                          <p:spTgt spid="95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4"/>
                                            </p:cond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2000"/>
                            </p:stCondLst>
                            <p:childTnLst>
                              <p:par>
                                <p:cTn id="88" presetID="52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9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5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9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952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9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5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9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9" dur="1000"/>
                                        <p:tgtEl>
                                          <p:spTgt spid="952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0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5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0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06" dur="1000"/>
                                        <p:tgtEl>
                                          <p:spTgt spid="952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5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13" dur="1000"/>
                                        <p:tgtEl>
                                          <p:spTgt spid="952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2" presetClass="exit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500"/>
                                        <p:tgtEl>
                                          <p:spTgt spid="952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"/>
                                        <p:tgtEl>
                                          <p:spTgt spid="952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5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500"/>
                            </p:stCondLst>
                            <p:childTnLst>
                              <p:par>
                                <p:cTn id="121" presetID="2" presetClass="exit" presetSubtype="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500"/>
                                        <p:tgtEl>
                                          <p:spTgt spid="952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"/>
                                        <p:tgtEl>
                                          <p:spTgt spid="952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5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2000"/>
                            </p:stCondLst>
                            <p:childTnLst>
                              <p:par>
                                <p:cTn id="126" presetID="2" presetClass="exit" presetSubtype="1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7" dur="500"/>
                                        <p:tgtEl>
                                          <p:spTgt spid="952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"/>
                                        <p:tgtEl>
                                          <p:spTgt spid="952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5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3500"/>
                            </p:stCondLst>
                            <p:childTnLst>
                              <p:par>
                                <p:cTn id="131" presetID="2" presetClass="exit" presetSubtype="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500"/>
                                        <p:tgtEl>
                                          <p:spTgt spid="952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500"/>
                                        <p:tgtEl>
                                          <p:spTgt spid="952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5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21" grpId="0" animBg="1"/>
      <p:bldP spid="30" grpId="0" animBg="1"/>
      <p:bldP spid="32" grpId="0" animBg="1"/>
      <p:bldP spid="34" grpId="0" animBg="1"/>
      <p:bldP spid="36" grpId="0" animBg="1"/>
      <p:bldP spid="38" grpId="0" animBg="1"/>
      <p:bldP spid="40" grpId="0" animBg="1"/>
      <p:bldP spid="42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68" descr="Первичка вода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4875" y="3857625"/>
            <a:ext cx="4179888" cy="2786063"/>
          </a:xfrm>
          <a:prstGeom prst="rect">
            <a:avLst/>
          </a:prstGeom>
          <a:noFill/>
          <a:ln w="9525">
            <a:solidFill>
              <a:srgbClr val="00AEEF"/>
            </a:solidFill>
            <a:miter lim="800000"/>
            <a:headEnd/>
            <a:tailEnd/>
          </a:ln>
        </p:spPr>
      </p:pic>
      <p:pic>
        <p:nvPicPr>
          <p:cNvPr id="3174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01000" y="6429375"/>
            <a:ext cx="114300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259632" y="-71462"/>
            <a:ext cx="8001120" cy="620142"/>
          </a:xfrm>
        </p:spPr>
        <p:txBody>
          <a:bodyPr>
            <a:no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1800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/>
                <a:cs typeface="Arial" pitchFamily="34" charset="0"/>
              </a:rPr>
              <a:t>Технические и программные решения</a:t>
            </a:r>
          </a:p>
        </p:txBody>
      </p:sp>
      <p:pic>
        <p:nvPicPr>
          <p:cNvPr id="31749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71438"/>
            <a:ext cx="128587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8072438" y="6357938"/>
            <a:ext cx="436562" cy="365125"/>
          </a:xfrm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AFF0275-9806-470C-8853-188C773CC525}" type="slidenum">
              <a:rPr lang="ru-RU" sz="1400" b="1" smtClean="0">
                <a:solidFill>
                  <a:schemeClr val="bg1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20</a:t>
            </a:fld>
            <a:endParaRPr lang="ru-RU" sz="1400" b="1" smtClean="0">
              <a:solidFill>
                <a:schemeClr val="bg1"/>
              </a:solidFill>
            </a:endParaRPr>
          </a:p>
        </p:txBody>
      </p:sp>
      <p:sp>
        <p:nvSpPr>
          <p:cNvPr id="20" name="Содержимое 1"/>
          <p:cNvSpPr>
            <a:spLocks noGrp="1"/>
          </p:cNvSpPr>
          <p:nvPr>
            <p:ph idx="1"/>
          </p:nvPr>
        </p:nvSpPr>
        <p:spPr>
          <a:xfrm>
            <a:off x="214313" y="1020763"/>
            <a:ext cx="5000625" cy="4929187"/>
          </a:xfrm>
        </p:spPr>
        <p:txBody>
          <a:bodyPr>
            <a:noAutofit/>
          </a:bodyPr>
          <a:lstStyle/>
          <a:p>
            <a:pPr marL="365760" indent="-256032" fontAlgn="auto">
              <a:spcAft>
                <a:spcPts val="0"/>
              </a:spcAft>
              <a:buSzPct val="100000"/>
              <a:buFont typeface="Wingdings 3"/>
              <a:buChar char=""/>
              <a:defRPr/>
            </a:pPr>
            <a:r>
              <a:rPr lang="ru-RU" sz="1300" b="1" dirty="0" smtClean="0">
                <a:latin typeface="Arial" charset="0"/>
              </a:rPr>
              <a:t>Унификация подходов к формированию природоохранной отчетной документации. Разработка регламентов подготовки и обработки отчетной информации.</a:t>
            </a:r>
          </a:p>
          <a:p>
            <a:pPr marL="365760" indent="-256032" eaLnBrk="1" fontAlgn="auto">
              <a:spcAft>
                <a:spcPts val="0"/>
              </a:spcAft>
              <a:buSzPct val="75000"/>
              <a:buFont typeface="Wingdings 3"/>
              <a:buChar char=""/>
              <a:defRPr/>
            </a:pPr>
            <a:endParaRPr lang="ru-RU" sz="1300" b="1" dirty="0" smtClean="0">
              <a:solidFill>
                <a:srgbClr val="5C5C5C"/>
              </a:solidFill>
              <a:latin typeface="+mj-lt"/>
              <a:ea typeface="+mj-ea"/>
              <a:cs typeface="+mj-cs"/>
            </a:endParaRPr>
          </a:p>
          <a:p>
            <a:pPr marL="365760" indent="-256032" eaLnBrk="1" fontAlgn="auto">
              <a:spcAft>
                <a:spcPts val="0"/>
              </a:spcAft>
              <a:buSzPct val="75000"/>
              <a:buFont typeface="Wingdings 3"/>
              <a:buChar char=""/>
              <a:defRPr/>
            </a:pPr>
            <a:endParaRPr lang="ru-RU" sz="1300" b="1" dirty="0" smtClean="0">
              <a:solidFill>
                <a:srgbClr val="5C5C5C"/>
              </a:solidFill>
              <a:latin typeface="+mj-lt"/>
              <a:ea typeface="+mj-ea"/>
              <a:cs typeface="+mj-cs"/>
            </a:endParaRPr>
          </a:p>
          <a:p>
            <a:pPr marL="365760" indent="-256032" eaLnBrk="1" fontAlgn="auto">
              <a:spcAft>
                <a:spcPts val="0"/>
              </a:spcAft>
              <a:buSzPct val="75000"/>
              <a:buFont typeface="Wingdings 3"/>
              <a:buChar char=""/>
              <a:defRPr/>
            </a:pPr>
            <a:endParaRPr lang="ru-RU" sz="1300" b="1" dirty="0" smtClean="0">
              <a:solidFill>
                <a:srgbClr val="5C5C5C"/>
              </a:solidFill>
              <a:latin typeface="+mj-lt"/>
              <a:ea typeface="+mj-ea"/>
              <a:cs typeface="+mj-cs"/>
            </a:endParaRPr>
          </a:p>
          <a:p>
            <a:pPr marL="365760" indent="-256032" eaLnBrk="1" fontAlgn="auto">
              <a:spcAft>
                <a:spcPts val="0"/>
              </a:spcAft>
              <a:buSzPct val="75000"/>
              <a:buFont typeface="Wingdings 3"/>
              <a:buChar char=""/>
              <a:defRPr/>
            </a:pPr>
            <a:endParaRPr lang="ru-RU" sz="1300" b="1" dirty="0" smtClean="0">
              <a:solidFill>
                <a:srgbClr val="5C5C5C"/>
              </a:solidFill>
              <a:latin typeface="+mj-lt"/>
              <a:ea typeface="+mj-ea"/>
              <a:cs typeface="+mj-cs"/>
            </a:endParaRPr>
          </a:p>
          <a:p>
            <a:pPr marL="365760" indent="-256032" fontAlgn="auto">
              <a:spcAft>
                <a:spcPts val="0"/>
              </a:spcAft>
              <a:buSzPct val="100000"/>
              <a:buFont typeface="Wingdings 3"/>
              <a:buChar char=""/>
              <a:defRPr/>
            </a:pPr>
            <a:r>
              <a:rPr lang="ru-RU" sz="1300" b="1" dirty="0" smtClean="0">
                <a:latin typeface="Arial" charset="0"/>
              </a:rPr>
              <a:t>Реализация программных механизмов подтверждения (согласования) данных. Использование «двойного фильтра» и других процедур, обеспечивающих ввод и корреляцию данных в системе.</a:t>
            </a:r>
          </a:p>
          <a:p>
            <a:pPr marL="365760" indent="-256032" fontAlgn="auto">
              <a:spcAft>
                <a:spcPts val="0"/>
              </a:spcAft>
              <a:buSzPct val="100000"/>
              <a:buFont typeface="Wingdings 3"/>
              <a:buChar char=""/>
              <a:defRPr/>
            </a:pPr>
            <a:endParaRPr lang="ru-RU" sz="1300" b="1" dirty="0" smtClean="0">
              <a:latin typeface="Arial" charset="0"/>
            </a:endParaRPr>
          </a:p>
          <a:p>
            <a:pPr marL="365760" indent="-256032" fontAlgn="auto">
              <a:spcAft>
                <a:spcPts val="0"/>
              </a:spcAft>
              <a:buSzPct val="100000"/>
              <a:buFont typeface="Wingdings 3"/>
              <a:buChar char=""/>
              <a:defRPr/>
            </a:pPr>
            <a:endParaRPr lang="ru-RU" sz="1300" b="1" dirty="0" smtClean="0">
              <a:latin typeface="Arial" charset="0"/>
            </a:endParaRPr>
          </a:p>
          <a:p>
            <a:pPr marL="365760" indent="-256032" fontAlgn="auto">
              <a:spcAft>
                <a:spcPts val="0"/>
              </a:spcAft>
              <a:buSzPct val="100000"/>
              <a:buFont typeface="Wingdings 3"/>
              <a:buChar char=""/>
              <a:defRPr/>
            </a:pPr>
            <a:endParaRPr lang="ru-RU" sz="1300" b="1" dirty="0" smtClean="0">
              <a:latin typeface="Arial" charset="0"/>
            </a:endParaRPr>
          </a:p>
          <a:p>
            <a:pPr marL="365760" indent="-256032" fontAlgn="auto">
              <a:spcAft>
                <a:spcPts val="0"/>
              </a:spcAft>
              <a:buSzPct val="100000"/>
              <a:buFont typeface="Wingdings 3"/>
              <a:buChar char=""/>
              <a:defRPr/>
            </a:pPr>
            <a:endParaRPr lang="ru-RU" sz="1300" b="1" dirty="0" smtClean="0">
              <a:latin typeface="Arial" charset="0"/>
            </a:endParaRPr>
          </a:p>
          <a:p>
            <a:pPr marL="365760" indent="-256032" fontAlgn="auto">
              <a:spcAft>
                <a:spcPts val="0"/>
              </a:spcAft>
              <a:buSzPct val="100000"/>
              <a:buFont typeface="Wingdings 3"/>
              <a:buChar char=""/>
              <a:defRPr/>
            </a:pPr>
            <a:r>
              <a:rPr lang="ru-RU" sz="1300" b="1" dirty="0" smtClean="0">
                <a:latin typeface="Arial" charset="0"/>
              </a:rPr>
              <a:t>Программные алгоритмы автоматической маршрутизации и обработки данных</a:t>
            </a:r>
          </a:p>
          <a:p>
            <a:pPr marL="365760" indent="-256032" fontAlgn="auto">
              <a:spcAft>
                <a:spcPts val="0"/>
              </a:spcAft>
              <a:buSzPct val="100000"/>
              <a:buFont typeface="Wingdings 3"/>
              <a:buChar char=""/>
              <a:defRPr/>
            </a:pPr>
            <a:endParaRPr lang="ru-RU" sz="1300" b="1" dirty="0" smtClean="0">
              <a:latin typeface="Arial" charset="0"/>
            </a:endParaRPr>
          </a:p>
          <a:p>
            <a:pPr marL="365760" indent="-256032" eaLnBrk="1" fontAlgn="auto">
              <a:spcAft>
                <a:spcPts val="0"/>
              </a:spcAft>
              <a:buSzPct val="100000"/>
              <a:buFont typeface="Wingdings 3"/>
              <a:buChar char=""/>
              <a:defRPr/>
            </a:pPr>
            <a:endParaRPr lang="ru-RU" sz="1300" b="1" dirty="0" smtClean="0">
              <a:solidFill>
                <a:srgbClr val="5C5C5C"/>
              </a:solidFill>
              <a:latin typeface="+mj-lt"/>
              <a:ea typeface="+mj-ea"/>
              <a:cs typeface="+mj-cs"/>
            </a:endParaRPr>
          </a:p>
          <a:p>
            <a:pPr marL="365760" indent="-256032" eaLnBrk="1" fontAlgn="auto">
              <a:spcAft>
                <a:spcPts val="0"/>
              </a:spcAft>
              <a:buSzPct val="100000"/>
              <a:buFont typeface="Wingdings 3"/>
              <a:buChar char=""/>
              <a:defRPr/>
            </a:pPr>
            <a:endParaRPr lang="ru-RU" sz="1300" b="1" dirty="0" smtClean="0">
              <a:solidFill>
                <a:srgbClr val="5C5C5C"/>
              </a:solidFill>
              <a:latin typeface="+mj-lt"/>
              <a:ea typeface="+mj-ea"/>
              <a:cs typeface="+mj-cs"/>
            </a:endParaRPr>
          </a:p>
          <a:p>
            <a:pPr marL="365760" indent="-256032" eaLnBrk="1" fontAlgn="auto">
              <a:spcAft>
                <a:spcPts val="0"/>
              </a:spcAft>
              <a:buSzPct val="100000"/>
              <a:buFont typeface="Wingdings 3"/>
              <a:buChar char=""/>
              <a:defRPr/>
            </a:pPr>
            <a:endParaRPr lang="ru-RU" sz="1300" b="1" dirty="0" smtClean="0">
              <a:solidFill>
                <a:srgbClr val="5C5C5C"/>
              </a:solidFill>
              <a:latin typeface="+mj-lt"/>
              <a:ea typeface="+mj-ea"/>
              <a:cs typeface="+mj-cs"/>
            </a:endParaRPr>
          </a:p>
          <a:p>
            <a:pPr marL="365760" indent="-256032" eaLnBrk="1" fontAlgn="auto">
              <a:spcAft>
                <a:spcPts val="0"/>
              </a:spcAft>
              <a:buSzPct val="75000"/>
              <a:buFont typeface="Wingdings 3"/>
              <a:buChar char=""/>
              <a:defRPr/>
            </a:pPr>
            <a:endParaRPr lang="ru-RU" sz="1300" b="1" dirty="0" smtClean="0">
              <a:solidFill>
                <a:srgbClr val="5C5C5C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74754" name="Picture 2" descr="регламент вода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000629" y="642918"/>
            <a:ext cx="3143272" cy="1390989"/>
          </a:xfrm>
          <a:prstGeom prst="rect">
            <a:avLst/>
          </a:prstGeom>
          <a:solidFill>
            <a:srgbClr val="FFFFFF">
              <a:shade val="85000"/>
            </a:srgbClr>
          </a:solidFill>
          <a:ln w="3175" cap="sq">
            <a:solidFill>
              <a:srgbClr val="00AEE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74755" name="Picture 3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715140" y="1214422"/>
            <a:ext cx="2150359" cy="928694"/>
          </a:xfrm>
          <a:prstGeom prst="rect">
            <a:avLst/>
          </a:prstGeom>
          <a:solidFill>
            <a:srgbClr val="FFFFFF">
              <a:shade val="85000"/>
            </a:srgbClr>
          </a:solidFill>
          <a:ln w="3175" cap="sq">
            <a:solidFill>
              <a:srgbClr val="00AEE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31754" name="Rectangle 5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pic>
        <p:nvPicPr>
          <p:cNvPr id="31755" name="Picture 66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148064" y="2348880"/>
            <a:ext cx="1112838" cy="1419225"/>
          </a:xfrm>
          <a:prstGeom prst="rect">
            <a:avLst/>
          </a:prstGeom>
          <a:noFill/>
          <a:ln w="9525">
            <a:solidFill>
              <a:srgbClr val="00AEEF"/>
            </a:solidFill>
            <a:miter lim="800000"/>
            <a:headEnd/>
            <a:tailEnd/>
          </a:ln>
        </p:spPr>
      </p:pic>
      <p:pic>
        <p:nvPicPr>
          <p:cNvPr id="31756" name="Picture 67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012160" y="2276872"/>
            <a:ext cx="1071563" cy="1403350"/>
          </a:xfrm>
          <a:prstGeom prst="rect">
            <a:avLst/>
          </a:prstGeom>
          <a:noFill/>
          <a:ln w="9525">
            <a:solidFill>
              <a:srgbClr val="00AEEF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01000" y="6429375"/>
            <a:ext cx="114300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259632" y="546"/>
            <a:ext cx="7861006" cy="620142"/>
          </a:xfrm>
        </p:spPr>
        <p:txBody>
          <a:bodyPr>
            <a:no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just" eaLnBrk="1" fontAlgn="auto" hangingPunct="1">
              <a:spcAft>
                <a:spcPts val="0"/>
              </a:spcAft>
              <a:defRPr/>
            </a:pPr>
            <a:r>
              <a:rPr lang="ru-RU" sz="1400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/>
                <a:cs typeface="Arial" pitchFamily="34" charset="0"/>
              </a:rPr>
              <a:t>Программные инструменты анализа текущих (оперативных) и статистических экологических показателей</a:t>
            </a:r>
          </a:p>
        </p:txBody>
      </p:sp>
      <p:pic>
        <p:nvPicPr>
          <p:cNvPr id="32772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71438"/>
            <a:ext cx="128587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3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8072438" y="6357938"/>
            <a:ext cx="436562" cy="365125"/>
          </a:xfrm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098B5D1-1462-42C6-8BE5-C6300AA9D050}" type="slidenum">
              <a:rPr lang="ru-RU" sz="1400" b="1" smtClean="0">
                <a:solidFill>
                  <a:schemeClr val="bg1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21</a:t>
            </a:fld>
            <a:endParaRPr lang="ru-RU" sz="1400" b="1" smtClean="0">
              <a:solidFill>
                <a:schemeClr val="bg1"/>
              </a:solidFill>
            </a:endParaRPr>
          </a:p>
        </p:txBody>
      </p:sp>
      <p:sp>
        <p:nvSpPr>
          <p:cNvPr id="32774" name="Rectangle 5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pic>
        <p:nvPicPr>
          <p:cNvPr id="107524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87675" y="4581525"/>
            <a:ext cx="5740400" cy="1571625"/>
          </a:xfrm>
          <a:prstGeom prst="rect">
            <a:avLst/>
          </a:prstGeom>
          <a:ln w="28575"/>
          <a:effectLst>
            <a:outerShdw blurRad="50800" dist="38100" sx="101000" sy="1010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  <p:pic>
        <p:nvPicPr>
          <p:cNvPr id="28685" name="Picture 1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07950" y="836613"/>
            <a:ext cx="5867400" cy="3530600"/>
          </a:xfrm>
          <a:prstGeom prst="rect">
            <a:avLst/>
          </a:prstGeom>
          <a:ln w="28575">
            <a:headEnd/>
            <a:tailEnd/>
          </a:ln>
          <a:effectLst>
            <a:outerShdw blurRad="50800" dist="38100" sx="101000" sy="101000" algn="l" rotWithShape="0">
              <a:prstClr val="black">
                <a:alpha val="39000"/>
              </a:prstClr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  <p:pic>
        <p:nvPicPr>
          <p:cNvPr id="28686" name="Picture 14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230938" y="1844675"/>
            <a:ext cx="2733675" cy="1584325"/>
          </a:xfrm>
          <a:prstGeom prst="rect">
            <a:avLst/>
          </a:prstGeom>
          <a:ln w="28575">
            <a:headEnd/>
            <a:tailEnd/>
          </a:ln>
          <a:effectLst>
            <a:outerShdw blurRad="50800" dist="38100" sx="101000" sy="1010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78675" y="4281488"/>
            <a:ext cx="1500188" cy="9937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2324" name="Picture 3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49863" y="4924425"/>
            <a:ext cx="3143250" cy="66516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2313" name="Picture 2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464425" y="3067050"/>
            <a:ext cx="1357313" cy="1054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33797" name="Picture 22" descr="http://nauka21vek.ru/wp-content/uploads/2010/12/inet4-1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392988" y="10668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7" name="Прямая соединительная линия 16"/>
          <p:cNvCxnSpPr/>
          <p:nvPr/>
        </p:nvCxnSpPr>
        <p:spPr>
          <a:xfrm flipV="1">
            <a:off x="6321425" y="2482850"/>
            <a:ext cx="428625" cy="369888"/>
          </a:xfrm>
          <a:prstGeom prst="line">
            <a:avLst/>
          </a:prstGeom>
          <a:ln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единительная линия 17"/>
          <p:cNvCxnSpPr/>
          <p:nvPr/>
        </p:nvCxnSpPr>
        <p:spPr>
          <a:xfrm>
            <a:off x="5892800" y="2424113"/>
            <a:ext cx="857250" cy="58737"/>
          </a:xfrm>
          <a:prstGeom prst="line">
            <a:avLst/>
          </a:prstGeom>
          <a:ln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единительная линия 21"/>
          <p:cNvCxnSpPr/>
          <p:nvPr/>
        </p:nvCxnSpPr>
        <p:spPr>
          <a:xfrm flipV="1">
            <a:off x="5678488" y="2482850"/>
            <a:ext cx="1071562" cy="298450"/>
          </a:xfrm>
          <a:prstGeom prst="line">
            <a:avLst/>
          </a:prstGeom>
          <a:ln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единительная линия 24"/>
          <p:cNvCxnSpPr/>
          <p:nvPr/>
        </p:nvCxnSpPr>
        <p:spPr>
          <a:xfrm>
            <a:off x="7750175" y="2482850"/>
            <a:ext cx="357188" cy="369888"/>
          </a:xfrm>
          <a:prstGeom prst="line">
            <a:avLst/>
          </a:prstGeom>
          <a:ln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единительная линия 26"/>
          <p:cNvCxnSpPr/>
          <p:nvPr/>
        </p:nvCxnSpPr>
        <p:spPr>
          <a:xfrm>
            <a:off x="7750175" y="2482850"/>
            <a:ext cx="714375" cy="298450"/>
          </a:xfrm>
          <a:prstGeom prst="line">
            <a:avLst/>
          </a:prstGeom>
          <a:ln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Прямая соединительная линия 29"/>
          <p:cNvCxnSpPr/>
          <p:nvPr/>
        </p:nvCxnSpPr>
        <p:spPr>
          <a:xfrm>
            <a:off x="7750175" y="2482850"/>
            <a:ext cx="928688" cy="84138"/>
          </a:xfrm>
          <a:prstGeom prst="line">
            <a:avLst/>
          </a:prstGeom>
          <a:ln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3804" name="Picture 12" descr="http://justforlulz.net/wp-content/uploads/browsers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678488" y="1138238"/>
            <a:ext cx="1285875" cy="819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259632" y="-12144"/>
            <a:ext cx="7715304" cy="488816"/>
          </a:xfrm>
        </p:spPr>
        <p:txBody>
          <a:bodyPr>
            <a:no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1800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/>
                <a:cs typeface="Arial" pitchFamily="34" charset="0"/>
              </a:rPr>
              <a:t>Ключевые возможности ПК «Вода»</a:t>
            </a:r>
            <a:endParaRPr lang="ru-RU" sz="1800" cap="all" dirty="0">
              <a:ln w="0"/>
              <a:solidFill>
                <a:schemeClr val="accent1">
                  <a:tint val="75000"/>
                  <a:shade val="75000"/>
                  <a:satMod val="170000"/>
                </a:schemeClr>
              </a:solidFill>
              <a:effectLst/>
              <a:cs typeface="Arial" pitchFamily="34" charset="0"/>
            </a:endParaRPr>
          </a:p>
        </p:txBody>
      </p:sp>
      <p:pic>
        <p:nvPicPr>
          <p:cNvPr id="33806" name="Picture 2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71438"/>
            <a:ext cx="128587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Содержимое 1"/>
          <p:cNvSpPr>
            <a:spLocks noGrp="1"/>
          </p:cNvSpPr>
          <p:nvPr>
            <p:ph idx="1"/>
          </p:nvPr>
        </p:nvSpPr>
        <p:spPr>
          <a:xfrm>
            <a:off x="214313" y="1071563"/>
            <a:ext cx="4789487" cy="4929187"/>
          </a:xfrm>
        </p:spPr>
        <p:txBody>
          <a:bodyPr>
            <a:noAutofit/>
          </a:bodyPr>
          <a:lstStyle/>
          <a:p>
            <a:pPr marL="365760" indent="-256032" eaLnBrk="1" fontAlgn="auto">
              <a:spcAft>
                <a:spcPts val="0"/>
              </a:spcAft>
              <a:buSzPct val="75000"/>
              <a:buFont typeface="Wingdings 3" pitchFamily="18" charset="2"/>
              <a:buNone/>
              <a:defRPr/>
            </a:pPr>
            <a:endParaRPr lang="ru-RU" sz="1300" b="1" dirty="0" smtClean="0">
              <a:solidFill>
                <a:srgbClr val="5C5C5C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latin typeface="+mj-lt"/>
              <a:ea typeface="+mj-ea"/>
              <a:cs typeface="+mj-cs"/>
            </a:endParaRPr>
          </a:p>
          <a:p>
            <a:pPr marL="365760" indent="-256032" algn="just" fontAlgn="auto">
              <a:spcAft>
                <a:spcPts val="0"/>
              </a:spcAft>
              <a:buSzPct val="100000"/>
              <a:buFont typeface="Wingdings 3"/>
              <a:buChar char=""/>
              <a:defRPr/>
            </a:pPr>
            <a:r>
              <a:rPr lang="ru-RU" sz="1300" b="1" dirty="0" smtClean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Arial" charset="0"/>
              </a:rPr>
              <a:t>Доступ к системе на основе </a:t>
            </a:r>
            <a:r>
              <a:rPr lang="en-US" sz="1300" b="1" dirty="0" smtClean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Arial" charset="0"/>
              </a:rPr>
              <a:t>web-</a:t>
            </a:r>
            <a:r>
              <a:rPr lang="ru-RU" sz="1300" b="1" dirty="0" smtClean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Arial" charset="0"/>
              </a:rPr>
              <a:t>технологий, через любой интернет-браузер</a:t>
            </a:r>
          </a:p>
          <a:p>
            <a:pPr marL="365760" indent="-256032" eaLnBrk="1" fontAlgn="auto">
              <a:spcAft>
                <a:spcPts val="0"/>
              </a:spcAft>
              <a:buSzPct val="100000"/>
              <a:buFont typeface="Wingdings 3"/>
              <a:buChar char=""/>
              <a:defRPr/>
            </a:pPr>
            <a:endParaRPr lang="ru-RU" sz="1300" b="1" dirty="0" smtClean="0">
              <a:solidFill>
                <a:srgbClr val="5C5C5C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latin typeface="+mj-lt"/>
              <a:ea typeface="+mj-ea"/>
              <a:cs typeface="+mj-cs"/>
            </a:endParaRPr>
          </a:p>
          <a:p>
            <a:pPr marL="365760" indent="-256032" eaLnBrk="1" fontAlgn="auto">
              <a:spcAft>
                <a:spcPts val="0"/>
              </a:spcAft>
              <a:buSzPct val="100000"/>
              <a:buFont typeface="Wingdings 3"/>
              <a:buChar char=""/>
              <a:defRPr/>
            </a:pPr>
            <a:endParaRPr lang="ru-RU" sz="1300" b="1" dirty="0" smtClean="0">
              <a:solidFill>
                <a:srgbClr val="5C5C5C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latin typeface="+mj-lt"/>
              <a:ea typeface="+mj-ea"/>
              <a:cs typeface="+mj-cs"/>
            </a:endParaRPr>
          </a:p>
          <a:p>
            <a:pPr marL="365760" indent="-256032" algn="just" fontAlgn="auto">
              <a:spcAft>
                <a:spcPts val="0"/>
              </a:spcAft>
              <a:buSzPct val="100000"/>
              <a:buFont typeface="Wingdings 3"/>
              <a:buChar char=""/>
              <a:defRPr/>
            </a:pPr>
            <a:r>
              <a:rPr lang="ru-RU" sz="1300" b="1" dirty="0" smtClean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Arial" charset="0"/>
              </a:rPr>
              <a:t>Возможность коллективной одновременной работы большого количества территориально распределенных пользователей </a:t>
            </a:r>
          </a:p>
          <a:p>
            <a:pPr marL="365760" indent="-256032" eaLnBrk="1" fontAlgn="auto">
              <a:spcAft>
                <a:spcPts val="0"/>
              </a:spcAft>
              <a:buSzPct val="75000"/>
              <a:buFont typeface="Wingdings 3"/>
              <a:buChar char=""/>
              <a:defRPr/>
            </a:pPr>
            <a:endParaRPr lang="ru-RU" sz="1300" b="1" dirty="0" smtClean="0">
              <a:solidFill>
                <a:srgbClr val="5C5C5C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latin typeface="+mj-lt"/>
              <a:ea typeface="+mj-ea"/>
              <a:cs typeface="+mj-cs"/>
            </a:endParaRPr>
          </a:p>
          <a:p>
            <a:pPr marL="365760" indent="-256032" eaLnBrk="1" fontAlgn="auto">
              <a:spcAft>
                <a:spcPts val="0"/>
              </a:spcAft>
              <a:buSzPct val="75000"/>
              <a:buFont typeface="Wingdings 3"/>
              <a:buChar char=""/>
              <a:defRPr/>
            </a:pPr>
            <a:endParaRPr lang="ru-RU" sz="1300" b="1" dirty="0" smtClean="0">
              <a:solidFill>
                <a:srgbClr val="5C5C5C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latin typeface="+mj-lt"/>
              <a:ea typeface="+mj-ea"/>
              <a:cs typeface="+mj-cs"/>
            </a:endParaRPr>
          </a:p>
          <a:p>
            <a:pPr marL="365760" indent="-256032" algn="just" fontAlgn="auto">
              <a:spcAft>
                <a:spcPts val="0"/>
              </a:spcAft>
              <a:buSzPct val="100000"/>
              <a:buFont typeface="Wingdings 3"/>
              <a:buChar char=""/>
              <a:defRPr/>
            </a:pPr>
            <a:r>
              <a:rPr lang="ru-RU" sz="1300" b="1" dirty="0" err="1" smtClean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Arial" charset="0"/>
              </a:rPr>
              <a:t>Масштабируемость</a:t>
            </a:r>
            <a:r>
              <a:rPr lang="ru-RU" sz="1300" b="1" dirty="0" smtClean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Arial" charset="0"/>
              </a:rPr>
              <a:t> системы под любые организационные структуры, проекты, объекты</a:t>
            </a:r>
          </a:p>
          <a:p>
            <a:pPr marL="365760" indent="-256032" eaLnBrk="1" fontAlgn="auto">
              <a:spcAft>
                <a:spcPts val="0"/>
              </a:spcAft>
              <a:buSzPct val="100000"/>
              <a:buFont typeface="Wingdings 3"/>
              <a:buChar char=""/>
              <a:defRPr/>
            </a:pPr>
            <a:endParaRPr lang="ru-RU" sz="1300" b="1" dirty="0" smtClean="0">
              <a:solidFill>
                <a:srgbClr val="5C5C5C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latin typeface="+mj-lt"/>
              <a:ea typeface="+mj-ea"/>
              <a:cs typeface="+mj-cs"/>
            </a:endParaRPr>
          </a:p>
          <a:p>
            <a:pPr marL="365760" indent="-256032" eaLnBrk="1" fontAlgn="auto">
              <a:spcAft>
                <a:spcPts val="0"/>
              </a:spcAft>
              <a:buSzPct val="100000"/>
              <a:buFont typeface="Wingdings 3"/>
              <a:buChar char=""/>
              <a:defRPr/>
            </a:pPr>
            <a:endParaRPr lang="ru-RU" sz="1300" b="1" dirty="0" smtClean="0">
              <a:solidFill>
                <a:srgbClr val="5C5C5C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latin typeface="+mj-lt"/>
              <a:ea typeface="+mj-ea"/>
              <a:cs typeface="+mj-cs"/>
            </a:endParaRPr>
          </a:p>
          <a:p>
            <a:pPr marL="365760" indent="-256032" algn="just" fontAlgn="auto">
              <a:spcAft>
                <a:spcPts val="0"/>
              </a:spcAft>
              <a:buSzPct val="100000"/>
              <a:buFont typeface="Wingdings 3"/>
              <a:buChar char=""/>
              <a:defRPr/>
            </a:pPr>
            <a:r>
              <a:rPr lang="ru-RU" sz="1300" b="1" dirty="0" smtClean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Arial" charset="0"/>
              </a:rPr>
              <a:t>Аналитическая обработка информации и представление ее в виде схем, диаграмм, гистограмм, таблиц. Конвертирование полученных данных в различные форматы (</a:t>
            </a:r>
            <a:r>
              <a:rPr lang="en-US" sz="1300" b="1" dirty="0" err="1" smtClean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Arial" charset="0"/>
              </a:rPr>
              <a:t>xls</a:t>
            </a:r>
            <a:r>
              <a:rPr lang="ru-RU" sz="1300" b="1" dirty="0" smtClean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Arial" charset="0"/>
              </a:rPr>
              <a:t>,</a:t>
            </a:r>
            <a:r>
              <a:rPr lang="en-US" sz="1300" b="1" dirty="0" smtClean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Arial" charset="0"/>
              </a:rPr>
              <a:t>doc</a:t>
            </a:r>
            <a:r>
              <a:rPr lang="ru-RU" sz="1300" b="1" dirty="0" smtClean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Arial" charset="0"/>
              </a:rPr>
              <a:t>,</a:t>
            </a:r>
            <a:r>
              <a:rPr lang="en-US" sz="1300" b="1" dirty="0" smtClean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Arial" charset="0"/>
              </a:rPr>
              <a:t>pdf</a:t>
            </a:r>
            <a:r>
              <a:rPr lang="ru-RU" sz="1300" b="1" dirty="0" smtClean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Arial" charset="0"/>
              </a:rPr>
              <a:t>)</a:t>
            </a:r>
            <a:endParaRPr lang="ru-RU" sz="1300" b="1" dirty="0"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latin typeface="Arial" charset="0"/>
            </a:endParaRPr>
          </a:p>
        </p:txBody>
      </p:sp>
      <p:pic>
        <p:nvPicPr>
          <p:cNvPr id="33808" name="Picture 14" descr="http://www.mosinternet.com/img/common/Image/krasnodar/user-group-icon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464175" y="2281238"/>
            <a:ext cx="85725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809" name="Picture 16" descr="http://total-bi.com/wp-content/uploads/2012/01/users.pn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8035925" y="2281238"/>
            <a:ext cx="928688" cy="928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810" name="Picture 18" descr="http://faqman.ru/wp-content/uploads/2009/02/5335.jp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6750050" y="2138363"/>
            <a:ext cx="1000125" cy="688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811" name="Picture 24" descr="http://zapravka-kazan.ru/services/network/images/obsluzhivanie-setej1.jp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6696075" y="2138363"/>
            <a:ext cx="1057275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37" name="Прямая соединительная линия 36"/>
          <p:cNvCxnSpPr/>
          <p:nvPr/>
        </p:nvCxnSpPr>
        <p:spPr>
          <a:xfrm rot="5400000" flipH="1" flipV="1">
            <a:off x="6473825" y="2433638"/>
            <a:ext cx="231775" cy="1606550"/>
          </a:xfrm>
          <a:prstGeom prst="line">
            <a:avLst/>
          </a:prstGeom>
          <a:ln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Прямая соединительная линия 44"/>
          <p:cNvCxnSpPr/>
          <p:nvPr/>
        </p:nvCxnSpPr>
        <p:spPr>
          <a:xfrm rot="5400000" flipH="1" flipV="1">
            <a:off x="7107238" y="3067050"/>
            <a:ext cx="214312" cy="357188"/>
          </a:xfrm>
          <a:prstGeom prst="line">
            <a:avLst/>
          </a:prstGeom>
          <a:ln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3814" name="Picture 31" descr="http://www.stplan.ru/articles/practice/pictures/img04.gif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5106988" y="3352800"/>
            <a:ext cx="1357312" cy="835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815" name="Picture 33" descr="http://citforum.ru/pictures/it/backoffice/image64.gif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6535738" y="3352800"/>
            <a:ext cx="1000125" cy="65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816" name="Picture 3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8001000" y="6429375"/>
            <a:ext cx="114300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8143875" y="6357938"/>
            <a:ext cx="531813" cy="365125"/>
          </a:xfrm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B41E5D7-B036-4456-AB84-EF496C463D1A}" type="slidenum">
              <a:rPr lang="ru-RU" sz="1400" b="1" smtClean="0">
                <a:solidFill>
                  <a:schemeClr val="bg1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22</a:t>
            </a:fld>
            <a:endParaRPr lang="ru-RU" sz="1400" b="1" smtClean="0">
              <a:solidFill>
                <a:schemeClr val="bg1"/>
              </a:solidFill>
            </a:endParaRPr>
          </a:p>
        </p:txBody>
      </p:sp>
      <p:pic>
        <p:nvPicPr>
          <p:cNvPr id="29" name="Picture 14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6156325" y="4437063"/>
            <a:ext cx="1584325" cy="917575"/>
          </a:xfrm>
          <a:prstGeom prst="rect">
            <a:avLst/>
          </a:prstGeom>
          <a:ln w="28575">
            <a:noFill/>
            <a:headEnd/>
            <a:tailEnd/>
          </a:ln>
          <a:effectLst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259632" y="-142900"/>
            <a:ext cx="8001120" cy="785794"/>
          </a:xfrm>
        </p:spPr>
        <p:txBody>
          <a:bodyPr>
            <a:no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1800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/>
              </a:rPr>
              <a:t>Резюме</a:t>
            </a:r>
          </a:p>
        </p:txBody>
      </p:sp>
      <p:pic>
        <p:nvPicPr>
          <p:cNvPr id="2355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71438"/>
            <a:ext cx="128587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6" name="TextBox 43"/>
          <p:cNvSpPr txBox="1">
            <a:spLocks noChangeArrowheads="1"/>
          </p:cNvSpPr>
          <p:nvPr/>
        </p:nvSpPr>
        <p:spPr bwMode="auto">
          <a:xfrm>
            <a:off x="500063" y="1076325"/>
            <a:ext cx="8358187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65125" indent="-255588" eaLnBrk="0" hangingPunct="0">
              <a:spcBef>
                <a:spcPts val="400"/>
              </a:spcBef>
              <a:buClr>
                <a:schemeClr val="accent1"/>
              </a:buClr>
              <a:buSzPct val="100000"/>
              <a:buFont typeface="Wingdings 3" pitchFamily="18" charset="2"/>
              <a:buChar char=""/>
            </a:pPr>
            <a:endParaRPr lang="ru-RU" sz="1400" b="1"/>
          </a:p>
        </p:txBody>
      </p:sp>
      <p:sp>
        <p:nvSpPr>
          <p:cNvPr id="23557" name="TextBox 46"/>
          <p:cNvSpPr txBox="1">
            <a:spLocks noChangeArrowheads="1"/>
          </p:cNvSpPr>
          <p:nvPr/>
        </p:nvSpPr>
        <p:spPr bwMode="auto">
          <a:xfrm>
            <a:off x="492125" y="4429125"/>
            <a:ext cx="8286750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65125" indent="-255588" algn="just" eaLnBrk="0" hangingPunct="0">
              <a:spcBef>
                <a:spcPts val="400"/>
              </a:spcBef>
              <a:buClr>
                <a:schemeClr val="accent1"/>
              </a:buClr>
              <a:buSzPct val="100000"/>
              <a:buFont typeface="Wingdings 3" pitchFamily="18" charset="2"/>
              <a:buChar char=""/>
            </a:pPr>
            <a:r>
              <a:rPr lang="ru-RU" sz="1400" b="1" dirty="0"/>
              <a:t>Разрабатываемые ИАС УООС имеют гибкие инструменты настройки и администрирования, что позволяет Заказчику (пользователю) свободно модифицировать систему с учетом изменяющейся организационной структуры, количества и видов контролируемых показателей.</a:t>
            </a:r>
          </a:p>
        </p:txBody>
      </p:sp>
      <p:sp>
        <p:nvSpPr>
          <p:cNvPr id="23558" name="TextBox 10"/>
          <p:cNvSpPr txBox="1">
            <a:spLocks noChangeArrowheads="1"/>
          </p:cNvSpPr>
          <p:nvPr/>
        </p:nvSpPr>
        <p:spPr bwMode="auto">
          <a:xfrm>
            <a:off x="492125" y="1928813"/>
            <a:ext cx="8286750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65125" indent="-255588" algn="just" eaLnBrk="0" hangingPunct="0">
              <a:spcBef>
                <a:spcPts val="400"/>
              </a:spcBef>
              <a:buClr>
                <a:schemeClr val="accent1"/>
              </a:buClr>
              <a:buSzPct val="100000"/>
              <a:buFont typeface="Wingdings 3" pitchFamily="18" charset="2"/>
              <a:buChar char=""/>
            </a:pPr>
            <a:r>
              <a:rPr lang="ru-RU" sz="1400" b="1" dirty="0"/>
              <a:t>В комплекс работ по созданию ИАС УООС под ключ входит обследование объекта автоматизации, выявление специфических задач, настройка компонентов и баз данных ИАС, тестирование и ввод системы в эксплуатацию, разработка комплекта эксплуатационной документации, обучение пользователей. </a:t>
            </a:r>
          </a:p>
        </p:txBody>
      </p:sp>
      <p:pic>
        <p:nvPicPr>
          <p:cNvPr id="23559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01000" y="6429375"/>
            <a:ext cx="114300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8143875" y="6357938"/>
            <a:ext cx="531813" cy="365125"/>
          </a:xfrm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7E38E39-C1CC-417B-AA3F-24C5E09431DA}" type="slidenum">
              <a:rPr lang="ru-RU" sz="1400" b="1" smtClean="0">
                <a:solidFill>
                  <a:schemeClr val="bg1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23</a:t>
            </a:fld>
            <a:endParaRPr lang="ru-RU" sz="1400" b="1" smtClean="0">
              <a:solidFill>
                <a:schemeClr val="bg1"/>
              </a:solidFill>
            </a:endParaRPr>
          </a:p>
        </p:txBody>
      </p:sp>
      <p:sp>
        <p:nvSpPr>
          <p:cNvPr id="23561" name="TextBox 11"/>
          <p:cNvSpPr txBox="1">
            <a:spLocks noChangeArrowheads="1"/>
          </p:cNvSpPr>
          <p:nvPr/>
        </p:nvSpPr>
        <p:spPr bwMode="auto">
          <a:xfrm>
            <a:off x="492125" y="3143250"/>
            <a:ext cx="8286750" cy="1169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65125" indent="-255588" algn="just" eaLnBrk="0" hangingPunct="0">
              <a:spcBef>
                <a:spcPts val="400"/>
              </a:spcBef>
              <a:buClr>
                <a:schemeClr val="accent1"/>
              </a:buClr>
              <a:buSzPct val="100000"/>
              <a:buFont typeface="Wingdings 3" pitchFamily="18" charset="2"/>
              <a:buChar char=""/>
            </a:pPr>
            <a:r>
              <a:rPr lang="ru-RU" sz="1400" b="1" dirty="0"/>
              <a:t>В работе используются </a:t>
            </a:r>
            <a:r>
              <a:rPr lang="ru-RU" sz="1400" b="1" dirty="0" err="1"/>
              <a:t>проприетарные</a:t>
            </a:r>
            <a:r>
              <a:rPr lang="ru-RU" sz="1400" b="1" dirty="0"/>
              <a:t> технологии разработки программного обеспечения,  хранения и обработки данных (</a:t>
            </a:r>
            <a:r>
              <a:rPr lang="ru-RU" sz="1400" b="1" dirty="0" err="1"/>
              <a:t>Microsoft</a:t>
            </a:r>
            <a:r>
              <a:rPr lang="ru-RU" sz="1400" b="1" dirty="0"/>
              <a:t> .NET, MS SQL </a:t>
            </a:r>
            <a:r>
              <a:rPr lang="ru-RU" sz="1400" b="1" dirty="0" err="1"/>
              <a:t>Server</a:t>
            </a:r>
            <a:r>
              <a:rPr lang="ru-RU" sz="1400" b="1" dirty="0"/>
              <a:t> и.т.д.), а также компоненты и инструментарии со "свободными" (</a:t>
            </a:r>
            <a:r>
              <a:rPr lang="ru-RU" sz="1400" b="1" dirty="0" err="1"/>
              <a:t>OpenSource</a:t>
            </a:r>
            <a:r>
              <a:rPr lang="ru-RU" sz="1400" b="1" dirty="0"/>
              <a:t>) лицензиями - </a:t>
            </a:r>
            <a:r>
              <a:rPr lang="ru-RU" sz="1400" b="1" dirty="0" err="1"/>
              <a:t>Linux</a:t>
            </a:r>
            <a:r>
              <a:rPr lang="ru-RU" sz="1400" b="1" dirty="0"/>
              <a:t>, </a:t>
            </a:r>
            <a:r>
              <a:rPr lang="ru-RU" sz="1400" b="1" dirty="0" err="1"/>
              <a:t>Java</a:t>
            </a:r>
            <a:r>
              <a:rPr lang="ru-RU" sz="1400" b="1" dirty="0"/>
              <a:t>, </a:t>
            </a:r>
            <a:r>
              <a:rPr lang="ru-RU" sz="1400" b="1" dirty="0" err="1"/>
              <a:t>Tomcat</a:t>
            </a:r>
            <a:r>
              <a:rPr lang="ru-RU" sz="1400" b="1" dirty="0"/>
              <a:t>, </a:t>
            </a:r>
            <a:r>
              <a:rPr lang="ru-RU" sz="1400" b="1" dirty="0" err="1"/>
              <a:t>MySQL</a:t>
            </a:r>
            <a:r>
              <a:rPr lang="ru-RU" sz="1400" b="1" dirty="0"/>
              <a:t> , что обеспечивает инвариантность подходов к разработке ИАС УООС</a:t>
            </a:r>
          </a:p>
        </p:txBody>
      </p:sp>
      <p:sp>
        <p:nvSpPr>
          <p:cNvPr id="23562" name="TextBox 14"/>
          <p:cNvSpPr txBox="1">
            <a:spLocks noChangeArrowheads="1"/>
          </p:cNvSpPr>
          <p:nvPr/>
        </p:nvSpPr>
        <p:spPr bwMode="auto">
          <a:xfrm>
            <a:off x="492125" y="642938"/>
            <a:ext cx="8286750" cy="1169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65125" indent="-255588" algn="just" eaLnBrk="0" hangingPunct="0">
              <a:spcBef>
                <a:spcPts val="400"/>
              </a:spcBef>
              <a:buClr>
                <a:schemeClr val="accent1"/>
              </a:buClr>
              <a:buSzPct val="100000"/>
              <a:buFont typeface="Wingdings 3" pitchFamily="18" charset="2"/>
              <a:buChar char=""/>
            </a:pPr>
            <a:r>
              <a:rPr lang="ru-RU" sz="1400" b="1" dirty="0"/>
              <a:t>Внедрение ИАС УООС как элемента системы управления природоохранной деятельностью предприятия направлено на автоматизацию трудоемких процедур подготовки отчетности и создание единого информационного пространства, обеспечивающего совместную работу сотрудников предприятия, вовлеченных в процесс охраны окружающей среды.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Rectangle 70"/>
          <p:cNvSpPr>
            <a:spLocks noChangeArrowheads="1"/>
          </p:cNvSpPr>
          <p:nvPr/>
        </p:nvSpPr>
        <p:spPr bwMode="auto">
          <a:xfrm>
            <a:off x="1535113" y="3181350"/>
            <a:ext cx="6073775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ctr" eaLnBrk="0" fontAlgn="auto" hangingPunct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ru-RU" sz="40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pic>
        <p:nvPicPr>
          <p:cNvPr id="34819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50" y="285750"/>
            <a:ext cx="2428875" cy="1125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Заголовок 2"/>
          <p:cNvSpPr txBox="1">
            <a:spLocks/>
          </p:cNvSpPr>
          <p:nvPr/>
        </p:nvSpPr>
        <p:spPr>
          <a:xfrm>
            <a:off x="2339752" y="2852936"/>
            <a:ext cx="5857916" cy="1285884"/>
          </a:xfrm>
          <a:prstGeom prst="rect">
            <a:avLst/>
          </a:prstGeom>
        </p:spPr>
        <p:txBody>
          <a:bodyPr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2800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Arial" pitchFamily="34" charset="0"/>
                <a:ea typeface="+mj-ea"/>
                <a:cs typeface="Arial" pitchFamily="34" charset="0"/>
              </a:rPr>
              <a:t>Спасибо за внимание!</a:t>
            </a:r>
            <a:r>
              <a:rPr lang="ru-RU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rPr>
              <a:t/>
            </a:r>
            <a:br>
              <a:rPr lang="ru-RU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rPr>
            </a:br>
            <a:endParaRPr lang="ru-RU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  <p:sp>
        <p:nvSpPr>
          <p:cNvPr id="34821" name="Прямоугольник 4"/>
          <p:cNvSpPr>
            <a:spLocks noChangeArrowheads="1"/>
          </p:cNvSpPr>
          <p:nvPr/>
        </p:nvSpPr>
        <p:spPr bwMode="auto">
          <a:xfrm>
            <a:off x="3419475" y="6021388"/>
            <a:ext cx="5473700" cy="363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80000"/>
              </a:lnSpc>
            </a:pPr>
            <a:r>
              <a:rPr lang="ru-RU" sz="2200" b="1">
                <a:solidFill>
                  <a:srgbClr val="002060"/>
                </a:solidFill>
                <a:latin typeface="Times New Roman" pitchFamily="18" charset="0"/>
              </a:rPr>
              <a:t>Адрес нашего сайта: </a:t>
            </a:r>
            <a:r>
              <a:rPr lang="en-US" sz="2200" b="1" u="sng">
                <a:solidFill>
                  <a:srgbClr val="002060"/>
                </a:solidFill>
                <a:latin typeface="Times New Roman" pitchFamily="18" charset="0"/>
              </a:rPr>
              <a:t>http://www.diem.ru</a:t>
            </a:r>
            <a:endParaRPr lang="ru-RU" sz="2200" b="1" u="sng">
              <a:solidFill>
                <a:srgbClr val="002060"/>
              </a:solidFill>
              <a:latin typeface="Times New Roman" pitchFamily="18" charset="0"/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9B4A787-0C20-4F91-8B98-CF5E39DB364A}" type="slidenum">
              <a:rPr lang="ru-RU" smtClean="0"/>
              <a:pPr>
                <a:defRPr/>
              </a:pPr>
              <a:t>24</a:t>
            </a:fld>
            <a:endParaRPr lang="ru-RU"/>
          </a:p>
        </p:txBody>
      </p:sp>
      <p:pic>
        <p:nvPicPr>
          <p:cNvPr id="34823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01000" y="6429375"/>
            <a:ext cx="114300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Номер слайда 6"/>
          <p:cNvSpPr txBox="1">
            <a:spLocks/>
          </p:cNvSpPr>
          <p:nvPr/>
        </p:nvSpPr>
        <p:spPr bwMode="auto">
          <a:xfrm>
            <a:off x="8143875" y="6357938"/>
            <a:ext cx="531813" cy="365125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anchor="b"/>
          <a:lstStyle/>
          <a:p>
            <a:pPr algn="r">
              <a:defRPr/>
            </a:pPr>
            <a:fld id="{7B4A6F86-4493-472F-88CB-E3A0547B3C65}" type="slidenum">
              <a:rPr lang="ru-RU" sz="1400" b="1">
                <a:solidFill>
                  <a:schemeClr val="bg1"/>
                </a:solidFill>
                <a:latin typeface="+mn-lt"/>
              </a:rPr>
              <a:pPr algn="r">
                <a:defRPr/>
              </a:pPr>
              <a:t>24</a:t>
            </a:fld>
            <a:endParaRPr lang="ru-RU" sz="1400" b="1">
              <a:solidFill>
                <a:schemeClr val="bg1"/>
              </a:solidFill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ткрытая">
  <a:themeElements>
    <a:clrScheme name="Нечеухин К_1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00AEE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00AEEF"/>
      </a:folHlink>
    </a:clrScheme>
    <a:fontScheme name="Открытая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Бумажная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2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Нечеухин К_1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00AEE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00AEEF"/>
    </a:folHlink>
  </a:clrScheme>
</a:themeOverride>
</file>

<file path=ppt/theme/themeOverride2.xml><?xml version="1.0" encoding="utf-8"?>
<a:themeOverride xmlns:a="http://schemas.openxmlformats.org/drawingml/2006/main">
  <a:clrScheme name="Нечеухин К_1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00AEE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00AEEF"/>
    </a:folHlink>
  </a:clrScheme>
</a:themeOverride>
</file>

<file path=ppt/theme/themeOverride3.xml><?xml version="1.0" encoding="utf-8"?>
<a:themeOverride xmlns:a="http://schemas.openxmlformats.org/drawingml/2006/main">
  <a:clrScheme name="Нечеухин К_1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00AEE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00AEEF"/>
    </a:folHlink>
  </a:clrScheme>
</a:themeOverride>
</file>

<file path=ppt/theme/themeOverride4.xml><?xml version="1.0" encoding="utf-8"?>
<a:themeOverride xmlns:a="http://schemas.openxmlformats.org/drawingml/2006/main">
  <a:clrScheme name="Нечеухин К_1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00AEE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00AEEF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7630</TotalTime>
  <Words>729</Words>
  <Application>Microsoft Office PowerPoint</Application>
  <PresentationFormat>Экран (4:3)</PresentationFormat>
  <Paragraphs>191</Paragraphs>
  <Slides>24</Slides>
  <Notes>24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6" baseType="lpstr">
      <vt:lpstr>Открытая</vt:lpstr>
      <vt:lpstr>Visio</vt:lpstr>
      <vt:lpstr>Слайд 1</vt:lpstr>
      <vt:lpstr>Задачи Программного Модуля «ВодА» ИАС УООС</vt:lpstr>
      <vt:lpstr>Слайд 3</vt:lpstr>
      <vt:lpstr>Дерево объектов Модуля «ВодА»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Технические и программные решения</vt:lpstr>
      <vt:lpstr>Программные инструменты анализа текущих (оперативных) и статистических экологических показателей</vt:lpstr>
      <vt:lpstr>Ключевые возможности ПК «Вода»</vt:lpstr>
      <vt:lpstr>Резюме</vt:lpstr>
      <vt:lpstr>Слайд 24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Vladlena E. Melnik</dc:creator>
  <cp:lastModifiedBy>necheukhin</cp:lastModifiedBy>
  <cp:revision>769</cp:revision>
  <dcterms:modified xsi:type="dcterms:W3CDTF">2014-07-09T11:08:07Z</dcterms:modified>
</cp:coreProperties>
</file>